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48" r:id="rId4"/>
  </p:sldMasterIdLst>
  <p:notesMasterIdLst>
    <p:notesMasterId r:id="rId74"/>
  </p:notesMasterIdLst>
  <p:sldIdLst>
    <p:sldId id="277" r:id="rId5"/>
    <p:sldId id="267" r:id="rId6"/>
    <p:sldId id="297" r:id="rId7"/>
    <p:sldId id="299" r:id="rId8"/>
    <p:sldId id="301" r:id="rId9"/>
    <p:sldId id="304" r:id="rId10"/>
    <p:sldId id="303" r:id="rId11"/>
    <p:sldId id="302" r:id="rId12"/>
    <p:sldId id="308" r:id="rId13"/>
    <p:sldId id="309" r:id="rId14"/>
    <p:sldId id="310" r:id="rId15"/>
    <p:sldId id="298" r:id="rId16"/>
    <p:sldId id="306" r:id="rId17"/>
    <p:sldId id="322" r:id="rId18"/>
    <p:sldId id="328" r:id="rId19"/>
    <p:sldId id="329" r:id="rId20"/>
    <p:sldId id="325" r:id="rId21"/>
    <p:sldId id="330" r:id="rId22"/>
    <p:sldId id="331" r:id="rId23"/>
    <p:sldId id="312" r:id="rId24"/>
    <p:sldId id="313" r:id="rId25"/>
    <p:sldId id="315" r:id="rId26"/>
    <p:sldId id="316" r:id="rId27"/>
    <p:sldId id="318" r:id="rId28"/>
    <p:sldId id="317" r:id="rId29"/>
    <p:sldId id="311" r:id="rId30"/>
    <p:sldId id="320" r:id="rId31"/>
    <p:sldId id="321" r:id="rId32"/>
    <p:sldId id="348" r:id="rId33"/>
    <p:sldId id="319" r:id="rId34"/>
    <p:sldId id="376" r:id="rId35"/>
    <p:sldId id="305" r:id="rId36"/>
    <p:sldId id="336" r:id="rId37"/>
    <p:sldId id="344" r:id="rId38"/>
    <p:sldId id="334" r:id="rId39"/>
    <p:sldId id="335" r:id="rId40"/>
    <p:sldId id="375" r:id="rId41"/>
    <p:sldId id="357" r:id="rId42"/>
    <p:sldId id="358" r:id="rId43"/>
    <p:sldId id="359" r:id="rId44"/>
    <p:sldId id="360" r:id="rId45"/>
    <p:sldId id="361" r:id="rId46"/>
    <p:sldId id="356" r:id="rId47"/>
    <p:sldId id="367" r:id="rId48"/>
    <p:sldId id="377" r:id="rId49"/>
    <p:sldId id="368" r:id="rId50"/>
    <p:sldId id="339" r:id="rId51"/>
    <p:sldId id="366" r:id="rId52"/>
    <p:sldId id="354" r:id="rId53"/>
    <p:sldId id="355" r:id="rId54"/>
    <p:sldId id="340" r:id="rId55"/>
    <p:sldId id="369" r:id="rId56"/>
    <p:sldId id="370" r:id="rId57"/>
    <p:sldId id="371" r:id="rId58"/>
    <p:sldId id="372" r:id="rId59"/>
    <p:sldId id="373" r:id="rId60"/>
    <p:sldId id="374" r:id="rId61"/>
    <p:sldId id="341" r:id="rId62"/>
    <p:sldId id="342" r:id="rId63"/>
    <p:sldId id="343" r:id="rId64"/>
    <p:sldId id="345" r:id="rId65"/>
    <p:sldId id="332" r:id="rId66"/>
    <p:sldId id="347" r:id="rId67"/>
    <p:sldId id="346" r:id="rId68"/>
    <p:sldId id="362" r:id="rId69"/>
    <p:sldId id="363" r:id="rId70"/>
    <p:sldId id="337" r:id="rId71"/>
    <p:sldId id="365" r:id="rId72"/>
    <p:sldId id="364" r:id="rId73"/>
  </p:sldIdLst>
  <p:sldSz cx="12192000" cy="6858000"/>
  <p:notesSz cx="6858000" cy="9144000"/>
  <p:embeddedFontLst>
    <p:embeddedFont>
      <p:font typeface="Acumin Pro" panose="020B0504020202020204" pitchFamily="34" charset="77"/>
      <p:regular r:id="rId75"/>
      <p:bold r:id="rId76"/>
      <p:italic r:id="rId77"/>
      <p:boldItalic r:id="rId78"/>
    </p:embeddedFont>
    <p:embeddedFont>
      <p:font typeface="Acumin Pro Condensed Semibold" panose="020B0504020202020204" pitchFamily="34" charset="77"/>
      <p:regular r:id="rId79"/>
      <p:bold r:id="rId80"/>
      <p:italic r:id="rId81"/>
      <p:boldItalic r:id="rId82"/>
    </p:embeddedFont>
    <p:embeddedFont>
      <p:font typeface="Acumin Pro Medium" panose="020B0504020202020204" pitchFamily="34" charset="77"/>
      <p:regular r:id="rId83"/>
      <p:bold r:id="rId84"/>
      <p:italic r:id="rId85"/>
      <p:boldItalic r:id="rId86"/>
    </p:embeddedFont>
    <p:embeddedFont>
      <p:font typeface="Acumin Pro Semibold" panose="020B0504020202020204" pitchFamily="34" charset="77"/>
      <p:regular r:id="rId87"/>
      <p:bold r:id="rId88"/>
      <p:italic r:id="rId89"/>
      <p:boldItalic r:id="rId90"/>
    </p:embeddedFont>
    <p:embeddedFont>
      <p:font typeface="Franklin Gothic Book" panose="020B0503020102020204" pitchFamily="34" charset="0"/>
      <p:regular r:id="rId91"/>
      <p:italic r:id="rId92"/>
    </p:embeddedFont>
    <p:embeddedFont>
      <p:font typeface="Franklin Gothic Medium" panose="020B0603020102020204" pitchFamily="34" charset="0"/>
      <p:regular r:id="rId93"/>
      <p:italic r:id="rId94"/>
    </p:embeddedFont>
    <p:embeddedFont>
      <p:font typeface="Franklin Gothic Medium Cond" panose="020B0606030402020204" pitchFamily="34" charset="0"/>
      <p:regular r:id="rId95"/>
    </p:embeddedFont>
    <p:embeddedFont>
      <p:font typeface="United Italic Cd Md" pitchFamily="2" charset="77"/>
      <p:italic r:id="rId9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80" userDrawn="1">
          <p15:clr>
            <a:srgbClr val="A4A3A4"/>
          </p15:clr>
        </p15:guide>
        <p15:guide id="2" pos="312"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26CE219-6CB4-4D82-2315-C217F06FFCCD}" name="Hiller, Kelly R" initials="HKR" userId="S::khiller@purdue.edu::b25b1487-7f5e-4b7f-a0b2-f8bcb0b1ea5a"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DDB945"/>
    <a:srgbClr val="CFB991"/>
    <a:srgbClr val="EBD9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D5E751-F16B-DE4F-9A62-9705BA14E938}" v="67" dt="2023-11-10T14:58:36.7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79"/>
    <p:restoredTop sz="94715"/>
  </p:normalViewPr>
  <p:slideViewPr>
    <p:cSldViewPr snapToGrid="0">
      <p:cViewPr varScale="1">
        <p:scale>
          <a:sx n="154" d="100"/>
          <a:sy n="154" d="100"/>
        </p:scale>
        <p:origin x="864" y="192"/>
      </p:cViewPr>
      <p:guideLst>
        <p:guide orient="horz" pos="1080"/>
        <p:guide pos="312"/>
      </p:guideLst>
    </p:cSldViewPr>
  </p:slideViewPr>
  <p:notesTextViewPr>
    <p:cViewPr>
      <p:scale>
        <a:sx n="1" d="1"/>
        <a:sy n="1" d="1"/>
      </p:scale>
      <p:origin x="0" y="0"/>
    </p:cViewPr>
  </p:notesTextViewPr>
  <p:sorterViewPr>
    <p:cViewPr>
      <p:scale>
        <a:sx n="115" d="100"/>
        <a:sy n="115"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font" Target="fonts/font10.fntdata"/><Relationship Id="rId89" Type="http://schemas.openxmlformats.org/officeDocument/2006/relationships/font" Target="fonts/font15.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notesMaster" Target="notesMasters/notesMaster1.xml"/><Relationship Id="rId79" Type="http://schemas.openxmlformats.org/officeDocument/2006/relationships/font" Target="fonts/font5.fntdata"/><Relationship Id="rId102" Type="http://schemas.microsoft.com/office/2018/10/relationships/authors" Target="authors.xml"/><Relationship Id="rId5" Type="http://schemas.openxmlformats.org/officeDocument/2006/relationships/slide" Target="slides/slide1.xml"/><Relationship Id="rId90" Type="http://schemas.openxmlformats.org/officeDocument/2006/relationships/font" Target="fonts/font16.fntdata"/><Relationship Id="rId95" Type="http://schemas.openxmlformats.org/officeDocument/2006/relationships/font" Target="fonts/font21.fntdata"/><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font" Target="fonts/font6.fntdata"/><Relationship Id="rId85" Type="http://schemas.openxmlformats.org/officeDocument/2006/relationships/font" Target="fonts/font11.fntdata"/><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font" Target="fonts/font1.fntdata"/><Relationship Id="rId83" Type="http://schemas.openxmlformats.org/officeDocument/2006/relationships/font" Target="fonts/font9.fntdata"/><Relationship Id="rId88" Type="http://schemas.openxmlformats.org/officeDocument/2006/relationships/font" Target="fonts/font14.fntdata"/><Relationship Id="rId91" Type="http://schemas.openxmlformats.org/officeDocument/2006/relationships/font" Target="fonts/font17.fntdata"/><Relationship Id="rId96" Type="http://schemas.openxmlformats.org/officeDocument/2006/relationships/font" Target="fonts/font22.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font" Target="fonts/font4.fntdata"/><Relationship Id="rId81" Type="http://schemas.openxmlformats.org/officeDocument/2006/relationships/font" Target="fonts/font7.fntdata"/><Relationship Id="rId86" Type="http://schemas.openxmlformats.org/officeDocument/2006/relationships/font" Target="fonts/font12.fntdata"/><Relationship Id="rId94" Type="http://schemas.openxmlformats.org/officeDocument/2006/relationships/font" Target="fonts/font20.fntdata"/><Relationship Id="rId99" Type="http://schemas.openxmlformats.org/officeDocument/2006/relationships/theme" Target="theme/theme1.xml"/><Relationship Id="rId10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2.fntdata"/><Relationship Id="rId97"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font" Target="fonts/font18.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font" Target="fonts/font13.fntdata"/><Relationship Id="rId61" Type="http://schemas.openxmlformats.org/officeDocument/2006/relationships/slide" Target="slides/slide57.xml"/><Relationship Id="rId82" Type="http://schemas.openxmlformats.org/officeDocument/2006/relationships/font" Target="fonts/font8.fntdata"/><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font" Target="fonts/font3.fntdata"/><Relationship Id="rId100"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font" Target="fonts/font19.fntdata"/><Relationship Id="rId98" Type="http://schemas.openxmlformats.org/officeDocument/2006/relationships/viewProps" Target="viewProps.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B360D2-24CF-C546-B7EB-0F3CF9B967C4}"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6FC8C45D-EEA0-D245-BBFD-839CCD803DF0}">
      <dgm:prSet phldrT="[Text]"/>
      <dgm:spPr/>
      <dgm:t>
        <a:bodyPr/>
        <a:lstStyle/>
        <a:p>
          <a:r>
            <a:rPr lang="en-US" dirty="0"/>
            <a:t>Sprint Planning</a:t>
          </a:r>
        </a:p>
      </dgm:t>
    </dgm:pt>
    <dgm:pt modelId="{7E4D116F-1155-E449-8837-119330A48B61}" type="parTrans" cxnId="{95033D61-A142-8A47-8978-329C2A19AB7C}">
      <dgm:prSet/>
      <dgm:spPr/>
      <dgm:t>
        <a:bodyPr/>
        <a:lstStyle/>
        <a:p>
          <a:endParaRPr lang="en-US"/>
        </a:p>
      </dgm:t>
    </dgm:pt>
    <dgm:pt modelId="{BE9CD745-6CBB-DC45-9AA0-C37D427D3C8A}" type="sibTrans" cxnId="{95033D61-A142-8A47-8978-329C2A19AB7C}">
      <dgm:prSet/>
      <dgm:spPr/>
      <dgm:t>
        <a:bodyPr/>
        <a:lstStyle/>
        <a:p>
          <a:endParaRPr lang="en-US"/>
        </a:p>
      </dgm:t>
    </dgm:pt>
    <dgm:pt modelId="{ECBB36D1-33FC-B946-A4D4-841EE7DFEAF2}">
      <dgm:prSet phldrT="[Text]"/>
      <dgm:spPr/>
      <dgm:t>
        <a:bodyPr/>
        <a:lstStyle/>
        <a:p>
          <a:r>
            <a:rPr lang="en-US" dirty="0">
              <a:solidFill>
                <a:schemeClr val="tx1"/>
              </a:solidFill>
            </a:rPr>
            <a:t>Work with PO to determine work to be accomplished during the upcoming sprint</a:t>
          </a:r>
        </a:p>
      </dgm:t>
    </dgm:pt>
    <dgm:pt modelId="{C82E7110-7B0A-2941-A98F-2F90A5EF5F55}" type="parTrans" cxnId="{59C5EC98-9428-5441-9F0D-2213517EC379}">
      <dgm:prSet/>
      <dgm:spPr/>
      <dgm:t>
        <a:bodyPr/>
        <a:lstStyle/>
        <a:p>
          <a:endParaRPr lang="en-US"/>
        </a:p>
      </dgm:t>
    </dgm:pt>
    <dgm:pt modelId="{59252C45-07C9-8543-8078-13F6E48B7336}" type="sibTrans" cxnId="{59C5EC98-9428-5441-9F0D-2213517EC379}">
      <dgm:prSet/>
      <dgm:spPr/>
      <dgm:t>
        <a:bodyPr/>
        <a:lstStyle/>
        <a:p>
          <a:endParaRPr lang="en-US"/>
        </a:p>
      </dgm:t>
    </dgm:pt>
    <dgm:pt modelId="{CF61E5E2-8FE0-1748-BC13-D8981AF0F585}">
      <dgm:prSet phldrT="[Text]"/>
      <dgm:spPr/>
      <dgm:t>
        <a:bodyPr/>
        <a:lstStyle/>
        <a:p>
          <a:r>
            <a:rPr lang="en-US" dirty="0"/>
            <a:t>Sprint</a:t>
          </a:r>
        </a:p>
      </dgm:t>
    </dgm:pt>
    <dgm:pt modelId="{14078A89-FCAE-D442-8371-92611951061F}" type="parTrans" cxnId="{58D4067D-7343-D149-BBE4-97788D2AD1C8}">
      <dgm:prSet/>
      <dgm:spPr/>
      <dgm:t>
        <a:bodyPr/>
        <a:lstStyle/>
        <a:p>
          <a:endParaRPr lang="en-US"/>
        </a:p>
      </dgm:t>
    </dgm:pt>
    <dgm:pt modelId="{17761BD6-6E19-F746-9D5A-C83DAFFAD752}" type="sibTrans" cxnId="{58D4067D-7343-D149-BBE4-97788D2AD1C8}">
      <dgm:prSet/>
      <dgm:spPr/>
      <dgm:t>
        <a:bodyPr/>
        <a:lstStyle/>
        <a:p>
          <a:endParaRPr lang="en-US"/>
        </a:p>
      </dgm:t>
    </dgm:pt>
    <dgm:pt modelId="{375F3029-B004-8E4D-8D78-88F4A3B99E42}">
      <dgm:prSet phldrT="[Text]"/>
      <dgm:spPr/>
      <dgm:t>
        <a:bodyPr/>
        <a:lstStyle/>
        <a:p>
          <a:r>
            <a:rPr lang="en-US" dirty="0">
              <a:solidFill>
                <a:schemeClr val="tx1"/>
              </a:solidFill>
            </a:rPr>
            <a:t>Work time to deliver on the features identified during planning</a:t>
          </a:r>
        </a:p>
      </dgm:t>
    </dgm:pt>
    <dgm:pt modelId="{54891C6F-39A6-FB4D-B838-FC66BBF2DFEA}" type="parTrans" cxnId="{6BA2F846-ABD5-F04F-9DA6-EC7F1D595257}">
      <dgm:prSet/>
      <dgm:spPr/>
      <dgm:t>
        <a:bodyPr/>
        <a:lstStyle/>
        <a:p>
          <a:endParaRPr lang="en-US"/>
        </a:p>
      </dgm:t>
    </dgm:pt>
    <dgm:pt modelId="{98CFF447-C411-8941-8239-B36858785D73}" type="sibTrans" cxnId="{6BA2F846-ABD5-F04F-9DA6-EC7F1D595257}">
      <dgm:prSet/>
      <dgm:spPr/>
      <dgm:t>
        <a:bodyPr/>
        <a:lstStyle/>
        <a:p>
          <a:endParaRPr lang="en-US"/>
        </a:p>
      </dgm:t>
    </dgm:pt>
    <dgm:pt modelId="{EB4A2BA0-DCEA-3543-8300-FCF443B272C4}">
      <dgm:prSet phldrT="[Text]"/>
      <dgm:spPr/>
      <dgm:t>
        <a:bodyPr/>
        <a:lstStyle/>
        <a:p>
          <a:r>
            <a:rPr lang="en-US" dirty="0"/>
            <a:t>Sprint Review</a:t>
          </a:r>
        </a:p>
      </dgm:t>
    </dgm:pt>
    <dgm:pt modelId="{2BADC114-69E1-8342-96AA-7DED6CC2EB0F}" type="parTrans" cxnId="{C2F6D4E1-165F-494D-82C0-872B8FAFD41A}">
      <dgm:prSet/>
      <dgm:spPr/>
      <dgm:t>
        <a:bodyPr/>
        <a:lstStyle/>
        <a:p>
          <a:endParaRPr lang="en-US"/>
        </a:p>
      </dgm:t>
    </dgm:pt>
    <dgm:pt modelId="{A93BED82-1CBD-4942-9298-FDD25528DC01}" type="sibTrans" cxnId="{C2F6D4E1-165F-494D-82C0-872B8FAFD41A}">
      <dgm:prSet/>
      <dgm:spPr/>
      <dgm:t>
        <a:bodyPr/>
        <a:lstStyle/>
        <a:p>
          <a:endParaRPr lang="en-US"/>
        </a:p>
      </dgm:t>
    </dgm:pt>
    <dgm:pt modelId="{FA8A332C-A799-B745-8865-CAFDBF90A340}">
      <dgm:prSet phldrT="[Text]"/>
      <dgm:spPr/>
      <dgm:t>
        <a:bodyPr/>
        <a:lstStyle/>
        <a:p>
          <a:r>
            <a:rPr lang="en-US" dirty="0">
              <a:solidFill>
                <a:schemeClr val="tx1"/>
              </a:solidFill>
            </a:rPr>
            <a:t>Present work accomplished during the sprint to the PO and get feedback</a:t>
          </a:r>
        </a:p>
      </dgm:t>
    </dgm:pt>
    <dgm:pt modelId="{4E49D6D4-B183-DC4C-835C-8C11D2107B35}" type="parTrans" cxnId="{3A7745EF-EED6-C640-A5C6-CB84EB0646E1}">
      <dgm:prSet/>
      <dgm:spPr/>
      <dgm:t>
        <a:bodyPr/>
        <a:lstStyle/>
        <a:p>
          <a:endParaRPr lang="en-US"/>
        </a:p>
      </dgm:t>
    </dgm:pt>
    <dgm:pt modelId="{686A5334-3141-8540-8FA8-73700571176B}" type="sibTrans" cxnId="{3A7745EF-EED6-C640-A5C6-CB84EB0646E1}">
      <dgm:prSet/>
      <dgm:spPr/>
      <dgm:t>
        <a:bodyPr/>
        <a:lstStyle/>
        <a:p>
          <a:endParaRPr lang="en-US"/>
        </a:p>
      </dgm:t>
    </dgm:pt>
    <dgm:pt modelId="{80338F1D-0F65-8744-A79F-2800D8B15DA6}">
      <dgm:prSet phldrT="[Text]"/>
      <dgm:spPr/>
      <dgm:t>
        <a:bodyPr/>
        <a:lstStyle/>
        <a:p>
          <a:r>
            <a:rPr lang="en-US" dirty="0"/>
            <a:t>Retrospective</a:t>
          </a:r>
        </a:p>
      </dgm:t>
    </dgm:pt>
    <dgm:pt modelId="{5F32130E-3830-BC4F-BAC2-D0FFBA7C3C8E}" type="parTrans" cxnId="{EF790082-2012-964F-8787-EE03AEFE775B}">
      <dgm:prSet/>
      <dgm:spPr/>
      <dgm:t>
        <a:bodyPr/>
        <a:lstStyle/>
        <a:p>
          <a:endParaRPr lang="en-US"/>
        </a:p>
      </dgm:t>
    </dgm:pt>
    <dgm:pt modelId="{7E47236B-9316-2647-A613-649E9003B75A}" type="sibTrans" cxnId="{EF790082-2012-964F-8787-EE03AEFE775B}">
      <dgm:prSet/>
      <dgm:spPr/>
      <dgm:t>
        <a:bodyPr/>
        <a:lstStyle/>
        <a:p>
          <a:endParaRPr lang="en-US"/>
        </a:p>
      </dgm:t>
    </dgm:pt>
    <dgm:pt modelId="{6D86A2EF-23C5-7D49-A8F3-9916F46EF18A}">
      <dgm:prSet phldrT="[Text]"/>
      <dgm:spPr/>
      <dgm:t>
        <a:bodyPr/>
        <a:lstStyle/>
        <a:p>
          <a:r>
            <a:rPr lang="en-US" dirty="0">
              <a:solidFill>
                <a:schemeClr val="tx1"/>
              </a:solidFill>
            </a:rPr>
            <a:t>Review backlog</a:t>
          </a:r>
        </a:p>
      </dgm:t>
    </dgm:pt>
    <dgm:pt modelId="{2F6324F1-881D-B945-AC3D-FF796FBF2EB6}" type="parTrans" cxnId="{C4BBF130-C11A-854F-A827-D867E12EDEE6}">
      <dgm:prSet/>
      <dgm:spPr/>
      <dgm:t>
        <a:bodyPr/>
        <a:lstStyle/>
        <a:p>
          <a:endParaRPr lang="en-US"/>
        </a:p>
      </dgm:t>
    </dgm:pt>
    <dgm:pt modelId="{97E205B2-B563-104B-AFC0-6DE169E2E86D}" type="sibTrans" cxnId="{C4BBF130-C11A-854F-A827-D867E12EDEE6}">
      <dgm:prSet/>
      <dgm:spPr/>
      <dgm:t>
        <a:bodyPr/>
        <a:lstStyle/>
        <a:p>
          <a:endParaRPr lang="en-US"/>
        </a:p>
      </dgm:t>
    </dgm:pt>
    <dgm:pt modelId="{D265DE82-85ED-9945-A6E5-FC3EEA474BA3}">
      <dgm:prSet phldrT="[Text]"/>
      <dgm:spPr/>
      <dgm:t>
        <a:bodyPr/>
        <a:lstStyle/>
        <a:p>
          <a:r>
            <a:rPr lang="en-US" dirty="0">
              <a:solidFill>
                <a:schemeClr val="tx1"/>
              </a:solidFill>
            </a:rPr>
            <a:t>Review how the sprint went and how things can be improved in the future</a:t>
          </a:r>
        </a:p>
      </dgm:t>
    </dgm:pt>
    <dgm:pt modelId="{D4D412C6-FBF9-BE47-AEF7-34B5D204AE13}" type="parTrans" cxnId="{F2F7F53A-BF94-5343-8626-B69F65AF12C0}">
      <dgm:prSet/>
      <dgm:spPr/>
      <dgm:t>
        <a:bodyPr/>
        <a:lstStyle/>
        <a:p>
          <a:endParaRPr lang="en-US"/>
        </a:p>
      </dgm:t>
    </dgm:pt>
    <dgm:pt modelId="{D5991B55-2C5A-D542-8BFD-4A2E739EEA13}" type="sibTrans" cxnId="{F2F7F53A-BF94-5343-8626-B69F65AF12C0}">
      <dgm:prSet/>
      <dgm:spPr/>
      <dgm:t>
        <a:bodyPr/>
        <a:lstStyle/>
        <a:p>
          <a:endParaRPr lang="en-US"/>
        </a:p>
      </dgm:t>
    </dgm:pt>
    <dgm:pt modelId="{26AB16CE-17EA-5C44-AE34-A44A0239860D}" type="pres">
      <dgm:prSet presAssocID="{6CB360D2-24CF-C546-B7EB-0F3CF9B967C4}" presName="Name0" presStyleCnt="0">
        <dgm:presLayoutVars>
          <dgm:dir/>
          <dgm:animLvl val="lvl"/>
          <dgm:resizeHandles val="exact"/>
        </dgm:presLayoutVars>
      </dgm:prSet>
      <dgm:spPr/>
    </dgm:pt>
    <dgm:pt modelId="{4EBF0B68-84A3-EE44-9708-20F4D9B2E9C6}" type="pres">
      <dgm:prSet presAssocID="{6CB360D2-24CF-C546-B7EB-0F3CF9B967C4}" presName="tSp" presStyleCnt="0"/>
      <dgm:spPr/>
    </dgm:pt>
    <dgm:pt modelId="{33B77D1B-D5B0-0346-A69A-ADF306DD4DE4}" type="pres">
      <dgm:prSet presAssocID="{6CB360D2-24CF-C546-B7EB-0F3CF9B967C4}" presName="bSp" presStyleCnt="0"/>
      <dgm:spPr/>
    </dgm:pt>
    <dgm:pt modelId="{781A350D-4A72-C947-AEF4-E665AB6EE087}" type="pres">
      <dgm:prSet presAssocID="{6CB360D2-24CF-C546-B7EB-0F3CF9B967C4}" presName="process" presStyleCnt="0"/>
      <dgm:spPr/>
    </dgm:pt>
    <dgm:pt modelId="{1ABAEAC6-0596-724A-B172-A41F2A1F3A9C}" type="pres">
      <dgm:prSet presAssocID="{6FC8C45D-EEA0-D245-BBFD-839CCD803DF0}" presName="composite1" presStyleCnt="0"/>
      <dgm:spPr/>
    </dgm:pt>
    <dgm:pt modelId="{EB063369-6C51-CB48-BDCF-ED59A93C8D0B}" type="pres">
      <dgm:prSet presAssocID="{6FC8C45D-EEA0-D245-BBFD-839CCD803DF0}" presName="dummyNode1" presStyleLbl="node1" presStyleIdx="0" presStyleCnt="4"/>
      <dgm:spPr/>
    </dgm:pt>
    <dgm:pt modelId="{456F1280-46A2-1A46-A6E8-3AD295DCF4E1}" type="pres">
      <dgm:prSet presAssocID="{6FC8C45D-EEA0-D245-BBFD-839CCD803DF0}" presName="childNode1" presStyleLbl="bgAcc1" presStyleIdx="0" presStyleCnt="4">
        <dgm:presLayoutVars>
          <dgm:bulletEnabled val="1"/>
        </dgm:presLayoutVars>
      </dgm:prSet>
      <dgm:spPr/>
    </dgm:pt>
    <dgm:pt modelId="{80EB64E8-304F-6A4B-8EF0-CEDD9588399C}" type="pres">
      <dgm:prSet presAssocID="{6FC8C45D-EEA0-D245-BBFD-839CCD803DF0}" presName="childNode1tx" presStyleLbl="bgAcc1" presStyleIdx="0" presStyleCnt="4">
        <dgm:presLayoutVars>
          <dgm:bulletEnabled val="1"/>
        </dgm:presLayoutVars>
      </dgm:prSet>
      <dgm:spPr/>
    </dgm:pt>
    <dgm:pt modelId="{9D3FD5B5-1CEA-7442-8030-91A0C74CC6D3}" type="pres">
      <dgm:prSet presAssocID="{6FC8C45D-EEA0-D245-BBFD-839CCD803DF0}" presName="parentNode1" presStyleLbl="node1" presStyleIdx="0" presStyleCnt="4">
        <dgm:presLayoutVars>
          <dgm:chMax val="1"/>
          <dgm:bulletEnabled val="1"/>
        </dgm:presLayoutVars>
      </dgm:prSet>
      <dgm:spPr/>
    </dgm:pt>
    <dgm:pt modelId="{D3498DA3-7218-6542-9FA8-8705AE3A8361}" type="pres">
      <dgm:prSet presAssocID="{6FC8C45D-EEA0-D245-BBFD-839CCD803DF0}" presName="connSite1" presStyleCnt="0"/>
      <dgm:spPr/>
    </dgm:pt>
    <dgm:pt modelId="{84FBA98F-CAB6-084A-B525-4A2E154188A9}" type="pres">
      <dgm:prSet presAssocID="{BE9CD745-6CBB-DC45-9AA0-C37D427D3C8A}" presName="Name9" presStyleLbl="sibTrans2D1" presStyleIdx="0" presStyleCnt="3"/>
      <dgm:spPr/>
    </dgm:pt>
    <dgm:pt modelId="{47351E80-EB8B-124B-95B1-77B3F9E85609}" type="pres">
      <dgm:prSet presAssocID="{CF61E5E2-8FE0-1748-BC13-D8981AF0F585}" presName="composite2" presStyleCnt="0"/>
      <dgm:spPr/>
    </dgm:pt>
    <dgm:pt modelId="{C2157AB6-3D2C-9146-8EE9-D5EB54D4A090}" type="pres">
      <dgm:prSet presAssocID="{CF61E5E2-8FE0-1748-BC13-D8981AF0F585}" presName="dummyNode2" presStyleLbl="node1" presStyleIdx="0" presStyleCnt="4"/>
      <dgm:spPr/>
    </dgm:pt>
    <dgm:pt modelId="{120E71B2-2F42-A64C-B890-6BDB7BD31743}" type="pres">
      <dgm:prSet presAssocID="{CF61E5E2-8FE0-1748-BC13-D8981AF0F585}" presName="childNode2" presStyleLbl="bgAcc1" presStyleIdx="1" presStyleCnt="4">
        <dgm:presLayoutVars>
          <dgm:bulletEnabled val="1"/>
        </dgm:presLayoutVars>
      </dgm:prSet>
      <dgm:spPr/>
    </dgm:pt>
    <dgm:pt modelId="{44E286E9-C36D-E841-97D3-07ABBA546129}" type="pres">
      <dgm:prSet presAssocID="{CF61E5E2-8FE0-1748-BC13-D8981AF0F585}" presName="childNode2tx" presStyleLbl="bgAcc1" presStyleIdx="1" presStyleCnt="4">
        <dgm:presLayoutVars>
          <dgm:bulletEnabled val="1"/>
        </dgm:presLayoutVars>
      </dgm:prSet>
      <dgm:spPr/>
    </dgm:pt>
    <dgm:pt modelId="{7C3A89C9-2494-4544-954E-15023302FEF0}" type="pres">
      <dgm:prSet presAssocID="{CF61E5E2-8FE0-1748-BC13-D8981AF0F585}" presName="parentNode2" presStyleLbl="node1" presStyleIdx="1" presStyleCnt="4">
        <dgm:presLayoutVars>
          <dgm:chMax val="0"/>
          <dgm:bulletEnabled val="1"/>
        </dgm:presLayoutVars>
      </dgm:prSet>
      <dgm:spPr/>
    </dgm:pt>
    <dgm:pt modelId="{1E1386FA-B28A-8840-B58E-A1B0DA6407DA}" type="pres">
      <dgm:prSet presAssocID="{CF61E5E2-8FE0-1748-BC13-D8981AF0F585}" presName="connSite2" presStyleCnt="0"/>
      <dgm:spPr/>
    </dgm:pt>
    <dgm:pt modelId="{9B0CE894-33BA-174D-9FEF-7A0F6685AD8F}" type="pres">
      <dgm:prSet presAssocID="{17761BD6-6E19-F746-9D5A-C83DAFFAD752}" presName="Name18" presStyleLbl="sibTrans2D1" presStyleIdx="1" presStyleCnt="3"/>
      <dgm:spPr/>
    </dgm:pt>
    <dgm:pt modelId="{376E612A-861E-5D48-B3C1-7D1357D6B94E}" type="pres">
      <dgm:prSet presAssocID="{EB4A2BA0-DCEA-3543-8300-FCF443B272C4}" presName="composite1" presStyleCnt="0"/>
      <dgm:spPr/>
    </dgm:pt>
    <dgm:pt modelId="{2D9DC9F0-BE42-8E4F-8F5E-B40C30286FD2}" type="pres">
      <dgm:prSet presAssocID="{EB4A2BA0-DCEA-3543-8300-FCF443B272C4}" presName="dummyNode1" presStyleLbl="node1" presStyleIdx="1" presStyleCnt="4"/>
      <dgm:spPr/>
    </dgm:pt>
    <dgm:pt modelId="{63E1AC94-CA19-1A4E-8C1C-9262B79617B5}" type="pres">
      <dgm:prSet presAssocID="{EB4A2BA0-DCEA-3543-8300-FCF443B272C4}" presName="childNode1" presStyleLbl="bgAcc1" presStyleIdx="2" presStyleCnt="4">
        <dgm:presLayoutVars>
          <dgm:bulletEnabled val="1"/>
        </dgm:presLayoutVars>
      </dgm:prSet>
      <dgm:spPr/>
    </dgm:pt>
    <dgm:pt modelId="{01BFFD9E-B309-0743-943F-E922658967DF}" type="pres">
      <dgm:prSet presAssocID="{EB4A2BA0-DCEA-3543-8300-FCF443B272C4}" presName="childNode1tx" presStyleLbl="bgAcc1" presStyleIdx="2" presStyleCnt="4">
        <dgm:presLayoutVars>
          <dgm:bulletEnabled val="1"/>
        </dgm:presLayoutVars>
      </dgm:prSet>
      <dgm:spPr/>
    </dgm:pt>
    <dgm:pt modelId="{7FA93E33-3261-D741-ABF4-3666982E87D6}" type="pres">
      <dgm:prSet presAssocID="{EB4A2BA0-DCEA-3543-8300-FCF443B272C4}" presName="parentNode1" presStyleLbl="node1" presStyleIdx="2" presStyleCnt="4">
        <dgm:presLayoutVars>
          <dgm:chMax val="1"/>
          <dgm:bulletEnabled val="1"/>
        </dgm:presLayoutVars>
      </dgm:prSet>
      <dgm:spPr/>
    </dgm:pt>
    <dgm:pt modelId="{D48E5A72-29AC-924C-A1A3-BB09C263F5F9}" type="pres">
      <dgm:prSet presAssocID="{EB4A2BA0-DCEA-3543-8300-FCF443B272C4}" presName="connSite1" presStyleCnt="0"/>
      <dgm:spPr/>
    </dgm:pt>
    <dgm:pt modelId="{06653048-6CAE-6940-8092-896282E7610B}" type="pres">
      <dgm:prSet presAssocID="{A93BED82-1CBD-4942-9298-FDD25528DC01}" presName="Name9" presStyleLbl="sibTrans2D1" presStyleIdx="2" presStyleCnt="3"/>
      <dgm:spPr/>
    </dgm:pt>
    <dgm:pt modelId="{0D36CA04-7F25-8843-87A1-710DA2085127}" type="pres">
      <dgm:prSet presAssocID="{80338F1D-0F65-8744-A79F-2800D8B15DA6}" presName="composite2" presStyleCnt="0"/>
      <dgm:spPr/>
    </dgm:pt>
    <dgm:pt modelId="{0E3CD76D-A4CD-5A45-975D-27445CEA6742}" type="pres">
      <dgm:prSet presAssocID="{80338F1D-0F65-8744-A79F-2800D8B15DA6}" presName="dummyNode2" presStyleLbl="node1" presStyleIdx="2" presStyleCnt="4"/>
      <dgm:spPr/>
    </dgm:pt>
    <dgm:pt modelId="{1AC4199E-F558-1349-B24F-B439F8631BFE}" type="pres">
      <dgm:prSet presAssocID="{80338F1D-0F65-8744-A79F-2800D8B15DA6}" presName="childNode2" presStyleLbl="bgAcc1" presStyleIdx="3" presStyleCnt="4">
        <dgm:presLayoutVars>
          <dgm:bulletEnabled val="1"/>
        </dgm:presLayoutVars>
      </dgm:prSet>
      <dgm:spPr/>
    </dgm:pt>
    <dgm:pt modelId="{6593D7CA-B624-704C-8F49-5ED2428129DA}" type="pres">
      <dgm:prSet presAssocID="{80338F1D-0F65-8744-A79F-2800D8B15DA6}" presName="childNode2tx" presStyleLbl="bgAcc1" presStyleIdx="3" presStyleCnt="4">
        <dgm:presLayoutVars>
          <dgm:bulletEnabled val="1"/>
        </dgm:presLayoutVars>
      </dgm:prSet>
      <dgm:spPr/>
    </dgm:pt>
    <dgm:pt modelId="{21B22B00-6100-724A-9F66-A79B8DE5633C}" type="pres">
      <dgm:prSet presAssocID="{80338F1D-0F65-8744-A79F-2800D8B15DA6}" presName="parentNode2" presStyleLbl="node1" presStyleIdx="3" presStyleCnt="4">
        <dgm:presLayoutVars>
          <dgm:chMax val="0"/>
          <dgm:bulletEnabled val="1"/>
        </dgm:presLayoutVars>
      </dgm:prSet>
      <dgm:spPr/>
    </dgm:pt>
    <dgm:pt modelId="{44B3FE5B-E0BD-1E44-9C23-51405CAD88A4}" type="pres">
      <dgm:prSet presAssocID="{80338F1D-0F65-8744-A79F-2800D8B15DA6}" presName="connSite2" presStyleCnt="0"/>
      <dgm:spPr/>
    </dgm:pt>
  </dgm:ptLst>
  <dgm:cxnLst>
    <dgm:cxn modelId="{4A9C911E-C934-DD4E-AB1D-577B2629C78C}" type="presOf" srcId="{6D86A2EF-23C5-7D49-A8F3-9916F46EF18A}" destId="{456F1280-46A2-1A46-A6E8-3AD295DCF4E1}" srcOrd="0" destOrd="0" presId="urn:microsoft.com/office/officeart/2005/8/layout/hProcess4"/>
    <dgm:cxn modelId="{C4BBF130-C11A-854F-A827-D867E12EDEE6}" srcId="{6FC8C45D-EEA0-D245-BBFD-839CCD803DF0}" destId="{6D86A2EF-23C5-7D49-A8F3-9916F46EF18A}" srcOrd="0" destOrd="0" parTransId="{2F6324F1-881D-B945-AC3D-FF796FBF2EB6}" sibTransId="{97E205B2-B563-104B-AFC0-6DE169E2E86D}"/>
    <dgm:cxn modelId="{A298A835-733E-2542-92F6-FBBA9461486E}" type="presOf" srcId="{ECBB36D1-33FC-B946-A4D4-841EE7DFEAF2}" destId="{80EB64E8-304F-6A4B-8EF0-CEDD9588399C}" srcOrd="1" destOrd="1" presId="urn:microsoft.com/office/officeart/2005/8/layout/hProcess4"/>
    <dgm:cxn modelId="{3B5B2C3A-8ED6-934E-908E-384DE490EC11}" type="presOf" srcId="{FA8A332C-A799-B745-8865-CAFDBF90A340}" destId="{01BFFD9E-B309-0743-943F-E922658967DF}" srcOrd="1" destOrd="0" presId="urn:microsoft.com/office/officeart/2005/8/layout/hProcess4"/>
    <dgm:cxn modelId="{F2F7F53A-BF94-5343-8626-B69F65AF12C0}" srcId="{80338F1D-0F65-8744-A79F-2800D8B15DA6}" destId="{D265DE82-85ED-9945-A6E5-FC3EEA474BA3}" srcOrd="0" destOrd="0" parTransId="{D4D412C6-FBF9-BE47-AEF7-34B5D204AE13}" sibTransId="{D5991B55-2C5A-D542-8BFD-4A2E739EEA13}"/>
    <dgm:cxn modelId="{3CF75E43-78C7-CB4A-ABBD-9EEC13F3BCBF}" type="presOf" srcId="{FA8A332C-A799-B745-8865-CAFDBF90A340}" destId="{63E1AC94-CA19-1A4E-8C1C-9262B79617B5}" srcOrd="0" destOrd="0" presId="urn:microsoft.com/office/officeart/2005/8/layout/hProcess4"/>
    <dgm:cxn modelId="{A0639F43-3C47-2640-AEEC-0DFFF41E933D}" type="presOf" srcId="{6CB360D2-24CF-C546-B7EB-0F3CF9B967C4}" destId="{26AB16CE-17EA-5C44-AE34-A44A0239860D}" srcOrd="0" destOrd="0" presId="urn:microsoft.com/office/officeart/2005/8/layout/hProcess4"/>
    <dgm:cxn modelId="{6BA2F846-ABD5-F04F-9DA6-EC7F1D595257}" srcId="{CF61E5E2-8FE0-1748-BC13-D8981AF0F585}" destId="{375F3029-B004-8E4D-8D78-88F4A3B99E42}" srcOrd="0" destOrd="0" parTransId="{54891C6F-39A6-FB4D-B838-FC66BBF2DFEA}" sibTransId="{98CFF447-C411-8941-8239-B36858785D73}"/>
    <dgm:cxn modelId="{95033D61-A142-8A47-8978-329C2A19AB7C}" srcId="{6CB360D2-24CF-C546-B7EB-0F3CF9B967C4}" destId="{6FC8C45D-EEA0-D245-BBFD-839CCD803DF0}" srcOrd="0" destOrd="0" parTransId="{7E4D116F-1155-E449-8837-119330A48B61}" sibTransId="{BE9CD745-6CBB-DC45-9AA0-C37D427D3C8A}"/>
    <dgm:cxn modelId="{58D4067D-7343-D149-BBE4-97788D2AD1C8}" srcId="{6CB360D2-24CF-C546-B7EB-0F3CF9B967C4}" destId="{CF61E5E2-8FE0-1748-BC13-D8981AF0F585}" srcOrd="1" destOrd="0" parTransId="{14078A89-FCAE-D442-8371-92611951061F}" sibTransId="{17761BD6-6E19-F746-9D5A-C83DAFFAD752}"/>
    <dgm:cxn modelId="{EF790082-2012-964F-8787-EE03AEFE775B}" srcId="{6CB360D2-24CF-C546-B7EB-0F3CF9B967C4}" destId="{80338F1D-0F65-8744-A79F-2800D8B15DA6}" srcOrd="3" destOrd="0" parTransId="{5F32130E-3830-BC4F-BAC2-D0FFBA7C3C8E}" sibTransId="{7E47236B-9316-2647-A613-649E9003B75A}"/>
    <dgm:cxn modelId="{976F7B83-1FAB-2A44-BAE3-37E158A08598}" type="presOf" srcId="{375F3029-B004-8E4D-8D78-88F4A3B99E42}" destId="{120E71B2-2F42-A64C-B890-6BDB7BD31743}" srcOrd="0" destOrd="0" presId="urn:microsoft.com/office/officeart/2005/8/layout/hProcess4"/>
    <dgm:cxn modelId="{0B4D7286-128D-3540-AE38-FC0377CB86EE}" type="presOf" srcId="{ECBB36D1-33FC-B946-A4D4-841EE7DFEAF2}" destId="{456F1280-46A2-1A46-A6E8-3AD295DCF4E1}" srcOrd="0" destOrd="1" presId="urn:microsoft.com/office/officeart/2005/8/layout/hProcess4"/>
    <dgm:cxn modelId="{FC200798-F86F-CC4C-A8BA-02C740BEA10A}" type="presOf" srcId="{80338F1D-0F65-8744-A79F-2800D8B15DA6}" destId="{21B22B00-6100-724A-9F66-A79B8DE5633C}" srcOrd="0" destOrd="0" presId="urn:microsoft.com/office/officeart/2005/8/layout/hProcess4"/>
    <dgm:cxn modelId="{7FFC7298-8947-6B4B-AE38-6D14A8A62BF1}" type="presOf" srcId="{D265DE82-85ED-9945-A6E5-FC3EEA474BA3}" destId="{6593D7CA-B624-704C-8F49-5ED2428129DA}" srcOrd="1" destOrd="0" presId="urn:microsoft.com/office/officeart/2005/8/layout/hProcess4"/>
    <dgm:cxn modelId="{59C5EC98-9428-5441-9F0D-2213517EC379}" srcId="{6FC8C45D-EEA0-D245-BBFD-839CCD803DF0}" destId="{ECBB36D1-33FC-B946-A4D4-841EE7DFEAF2}" srcOrd="1" destOrd="0" parTransId="{C82E7110-7B0A-2941-A98F-2F90A5EF5F55}" sibTransId="{59252C45-07C9-8543-8078-13F6E48B7336}"/>
    <dgm:cxn modelId="{5013609A-82C6-E742-A43B-5C9F329E4192}" type="presOf" srcId="{17761BD6-6E19-F746-9D5A-C83DAFFAD752}" destId="{9B0CE894-33BA-174D-9FEF-7A0F6685AD8F}" srcOrd="0" destOrd="0" presId="urn:microsoft.com/office/officeart/2005/8/layout/hProcess4"/>
    <dgm:cxn modelId="{DCB37FA9-A6D1-EA4F-945C-F7B3FEECD8CE}" type="presOf" srcId="{EB4A2BA0-DCEA-3543-8300-FCF443B272C4}" destId="{7FA93E33-3261-D741-ABF4-3666982E87D6}" srcOrd="0" destOrd="0" presId="urn:microsoft.com/office/officeart/2005/8/layout/hProcess4"/>
    <dgm:cxn modelId="{B801EFA9-919B-494E-9C47-57BC77FE37F1}" type="presOf" srcId="{BE9CD745-6CBB-DC45-9AA0-C37D427D3C8A}" destId="{84FBA98F-CAB6-084A-B525-4A2E154188A9}" srcOrd="0" destOrd="0" presId="urn:microsoft.com/office/officeart/2005/8/layout/hProcess4"/>
    <dgm:cxn modelId="{8E2F71B8-C766-0247-8F08-6E38C0A9FF23}" type="presOf" srcId="{375F3029-B004-8E4D-8D78-88F4A3B99E42}" destId="{44E286E9-C36D-E841-97D3-07ABBA546129}" srcOrd="1" destOrd="0" presId="urn:microsoft.com/office/officeart/2005/8/layout/hProcess4"/>
    <dgm:cxn modelId="{CCC393C6-DB9C-304C-BCB1-43469EFE7817}" type="presOf" srcId="{6D86A2EF-23C5-7D49-A8F3-9916F46EF18A}" destId="{80EB64E8-304F-6A4B-8EF0-CEDD9588399C}" srcOrd="1" destOrd="0" presId="urn:microsoft.com/office/officeart/2005/8/layout/hProcess4"/>
    <dgm:cxn modelId="{0F0732C9-8061-6B49-AFD6-E0431931DB40}" type="presOf" srcId="{CF61E5E2-8FE0-1748-BC13-D8981AF0F585}" destId="{7C3A89C9-2494-4544-954E-15023302FEF0}" srcOrd="0" destOrd="0" presId="urn:microsoft.com/office/officeart/2005/8/layout/hProcess4"/>
    <dgm:cxn modelId="{876CD9D8-0C53-0F4E-81A6-7D9DC3B19222}" type="presOf" srcId="{A93BED82-1CBD-4942-9298-FDD25528DC01}" destId="{06653048-6CAE-6940-8092-896282E7610B}" srcOrd="0" destOrd="0" presId="urn:microsoft.com/office/officeart/2005/8/layout/hProcess4"/>
    <dgm:cxn modelId="{C2F6D4E1-165F-494D-82C0-872B8FAFD41A}" srcId="{6CB360D2-24CF-C546-B7EB-0F3CF9B967C4}" destId="{EB4A2BA0-DCEA-3543-8300-FCF443B272C4}" srcOrd="2" destOrd="0" parTransId="{2BADC114-69E1-8342-96AA-7DED6CC2EB0F}" sibTransId="{A93BED82-1CBD-4942-9298-FDD25528DC01}"/>
    <dgm:cxn modelId="{3A7745EF-EED6-C640-A5C6-CB84EB0646E1}" srcId="{EB4A2BA0-DCEA-3543-8300-FCF443B272C4}" destId="{FA8A332C-A799-B745-8865-CAFDBF90A340}" srcOrd="0" destOrd="0" parTransId="{4E49D6D4-B183-DC4C-835C-8C11D2107B35}" sibTransId="{686A5334-3141-8540-8FA8-73700571176B}"/>
    <dgm:cxn modelId="{892A14F1-12D6-A744-BCBB-624AA88293CE}" type="presOf" srcId="{D265DE82-85ED-9945-A6E5-FC3EEA474BA3}" destId="{1AC4199E-F558-1349-B24F-B439F8631BFE}" srcOrd="0" destOrd="0" presId="urn:microsoft.com/office/officeart/2005/8/layout/hProcess4"/>
    <dgm:cxn modelId="{30C87FFC-F009-6149-B955-BEA0691FD991}" type="presOf" srcId="{6FC8C45D-EEA0-D245-BBFD-839CCD803DF0}" destId="{9D3FD5B5-1CEA-7442-8030-91A0C74CC6D3}" srcOrd="0" destOrd="0" presId="urn:microsoft.com/office/officeart/2005/8/layout/hProcess4"/>
    <dgm:cxn modelId="{94F6E06C-EB6A-BC4A-AAE5-13AE63779626}" type="presParOf" srcId="{26AB16CE-17EA-5C44-AE34-A44A0239860D}" destId="{4EBF0B68-84A3-EE44-9708-20F4D9B2E9C6}" srcOrd="0" destOrd="0" presId="urn:microsoft.com/office/officeart/2005/8/layout/hProcess4"/>
    <dgm:cxn modelId="{8186FE1E-ADB9-5E45-9B87-FB6B3968E13F}" type="presParOf" srcId="{26AB16CE-17EA-5C44-AE34-A44A0239860D}" destId="{33B77D1B-D5B0-0346-A69A-ADF306DD4DE4}" srcOrd="1" destOrd="0" presId="urn:microsoft.com/office/officeart/2005/8/layout/hProcess4"/>
    <dgm:cxn modelId="{7EEC27C7-9248-CF43-8CFB-4E4706B498B0}" type="presParOf" srcId="{26AB16CE-17EA-5C44-AE34-A44A0239860D}" destId="{781A350D-4A72-C947-AEF4-E665AB6EE087}" srcOrd="2" destOrd="0" presId="urn:microsoft.com/office/officeart/2005/8/layout/hProcess4"/>
    <dgm:cxn modelId="{C26E7FAC-F31C-4643-A129-C8C9A2ADAEB9}" type="presParOf" srcId="{781A350D-4A72-C947-AEF4-E665AB6EE087}" destId="{1ABAEAC6-0596-724A-B172-A41F2A1F3A9C}" srcOrd="0" destOrd="0" presId="urn:microsoft.com/office/officeart/2005/8/layout/hProcess4"/>
    <dgm:cxn modelId="{47BF7970-00E2-0A49-9589-5BF76E8F5315}" type="presParOf" srcId="{1ABAEAC6-0596-724A-B172-A41F2A1F3A9C}" destId="{EB063369-6C51-CB48-BDCF-ED59A93C8D0B}" srcOrd="0" destOrd="0" presId="urn:microsoft.com/office/officeart/2005/8/layout/hProcess4"/>
    <dgm:cxn modelId="{E4818223-7BCA-4049-B6DF-BBB1B361AE42}" type="presParOf" srcId="{1ABAEAC6-0596-724A-B172-A41F2A1F3A9C}" destId="{456F1280-46A2-1A46-A6E8-3AD295DCF4E1}" srcOrd="1" destOrd="0" presId="urn:microsoft.com/office/officeart/2005/8/layout/hProcess4"/>
    <dgm:cxn modelId="{953B3D2C-487B-CC48-A1F8-A57C28B52222}" type="presParOf" srcId="{1ABAEAC6-0596-724A-B172-A41F2A1F3A9C}" destId="{80EB64E8-304F-6A4B-8EF0-CEDD9588399C}" srcOrd="2" destOrd="0" presId="urn:microsoft.com/office/officeart/2005/8/layout/hProcess4"/>
    <dgm:cxn modelId="{55DD6981-7D13-CC40-973B-0B5D58F373DA}" type="presParOf" srcId="{1ABAEAC6-0596-724A-B172-A41F2A1F3A9C}" destId="{9D3FD5B5-1CEA-7442-8030-91A0C74CC6D3}" srcOrd="3" destOrd="0" presId="urn:microsoft.com/office/officeart/2005/8/layout/hProcess4"/>
    <dgm:cxn modelId="{9D1FAD3B-2085-1E4E-850E-C493471129E7}" type="presParOf" srcId="{1ABAEAC6-0596-724A-B172-A41F2A1F3A9C}" destId="{D3498DA3-7218-6542-9FA8-8705AE3A8361}" srcOrd="4" destOrd="0" presId="urn:microsoft.com/office/officeart/2005/8/layout/hProcess4"/>
    <dgm:cxn modelId="{F89FEB54-AF65-DC43-BC46-9BB186AB9427}" type="presParOf" srcId="{781A350D-4A72-C947-AEF4-E665AB6EE087}" destId="{84FBA98F-CAB6-084A-B525-4A2E154188A9}" srcOrd="1" destOrd="0" presId="urn:microsoft.com/office/officeart/2005/8/layout/hProcess4"/>
    <dgm:cxn modelId="{61972746-E93F-B144-A260-A95E7E70E08D}" type="presParOf" srcId="{781A350D-4A72-C947-AEF4-E665AB6EE087}" destId="{47351E80-EB8B-124B-95B1-77B3F9E85609}" srcOrd="2" destOrd="0" presId="urn:microsoft.com/office/officeart/2005/8/layout/hProcess4"/>
    <dgm:cxn modelId="{3F4D4073-39C3-8346-8146-7C77E6903DFA}" type="presParOf" srcId="{47351E80-EB8B-124B-95B1-77B3F9E85609}" destId="{C2157AB6-3D2C-9146-8EE9-D5EB54D4A090}" srcOrd="0" destOrd="0" presId="urn:microsoft.com/office/officeart/2005/8/layout/hProcess4"/>
    <dgm:cxn modelId="{76258E0A-2DB1-D648-A0FC-2E12941C8D32}" type="presParOf" srcId="{47351E80-EB8B-124B-95B1-77B3F9E85609}" destId="{120E71B2-2F42-A64C-B890-6BDB7BD31743}" srcOrd="1" destOrd="0" presId="urn:microsoft.com/office/officeart/2005/8/layout/hProcess4"/>
    <dgm:cxn modelId="{BFC5E315-401F-7D49-A50A-21615982473C}" type="presParOf" srcId="{47351E80-EB8B-124B-95B1-77B3F9E85609}" destId="{44E286E9-C36D-E841-97D3-07ABBA546129}" srcOrd="2" destOrd="0" presId="urn:microsoft.com/office/officeart/2005/8/layout/hProcess4"/>
    <dgm:cxn modelId="{67216775-9443-B74C-96CA-EEC59B00DE5A}" type="presParOf" srcId="{47351E80-EB8B-124B-95B1-77B3F9E85609}" destId="{7C3A89C9-2494-4544-954E-15023302FEF0}" srcOrd="3" destOrd="0" presId="urn:microsoft.com/office/officeart/2005/8/layout/hProcess4"/>
    <dgm:cxn modelId="{EB0C35F1-64F3-424B-9776-37720E43B0EF}" type="presParOf" srcId="{47351E80-EB8B-124B-95B1-77B3F9E85609}" destId="{1E1386FA-B28A-8840-B58E-A1B0DA6407DA}" srcOrd="4" destOrd="0" presId="urn:microsoft.com/office/officeart/2005/8/layout/hProcess4"/>
    <dgm:cxn modelId="{D732E866-1995-3C43-93D9-BFFEA58A4BC6}" type="presParOf" srcId="{781A350D-4A72-C947-AEF4-E665AB6EE087}" destId="{9B0CE894-33BA-174D-9FEF-7A0F6685AD8F}" srcOrd="3" destOrd="0" presId="urn:microsoft.com/office/officeart/2005/8/layout/hProcess4"/>
    <dgm:cxn modelId="{04341746-E1FF-6D4E-A1C7-8148B8EAAC61}" type="presParOf" srcId="{781A350D-4A72-C947-AEF4-E665AB6EE087}" destId="{376E612A-861E-5D48-B3C1-7D1357D6B94E}" srcOrd="4" destOrd="0" presId="urn:microsoft.com/office/officeart/2005/8/layout/hProcess4"/>
    <dgm:cxn modelId="{9C94546F-75EB-AB47-8074-0C23EC44B409}" type="presParOf" srcId="{376E612A-861E-5D48-B3C1-7D1357D6B94E}" destId="{2D9DC9F0-BE42-8E4F-8F5E-B40C30286FD2}" srcOrd="0" destOrd="0" presId="urn:microsoft.com/office/officeart/2005/8/layout/hProcess4"/>
    <dgm:cxn modelId="{6E6D2971-453C-1245-9AD1-06B59D6D735B}" type="presParOf" srcId="{376E612A-861E-5D48-B3C1-7D1357D6B94E}" destId="{63E1AC94-CA19-1A4E-8C1C-9262B79617B5}" srcOrd="1" destOrd="0" presId="urn:microsoft.com/office/officeart/2005/8/layout/hProcess4"/>
    <dgm:cxn modelId="{D49536E4-9185-F24C-880D-AE9BFE9FB95D}" type="presParOf" srcId="{376E612A-861E-5D48-B3C1-7D1357D6B94E}" destId="{01BFFD9E-B309-0743-943F-E922658967DF}" srcOrd="2" destOrd="0" presId="urn:microsoft.com/office/officeart/2005/8/layout/hProcess4"/>
    <dgm:cxn modelId="{D37A5BA3-7832-F942-BDC8-A2DA01D076C4}" type="presParOf" srcId="{376E612A-861E-5D48-B3C1-7D1357D6B94E}" destId="{7FA93E33-3261-D741-ABF4-3666982E87D6}" srcOrd="3" destOrd="0" presId="urn:microsoft.com/office/officeart/2005/8/layout/hProcess4"/>
    <dgm:cxn modelId="{6986D3B9-2879-3C4C-B957-B7CA5800A5D4}" type="presParOf" srcId="{376E612A-861E-5D48-B3C1-7D1357D6B94E}" destId="{D48E5A72-29AC-924C-A1A3-BB09C263F5F9}" srcOrd="4" destOrd="0" presId="urn:microsoft.com/office/officeart/2005/8/layout/hProcess4"/>
    <dgm:cxn modelId="{A61CD696-45A0-6645-97C6-D4AFA9812C05}" type="presParOf" srcId="{781A350D-4A72-C947-AEF4-E665AB6EE087}" destId="{06653048-6CAE-6940-8092-896282E7610B}" srcOrd="5" destOrd="0" presId="urn:microsoft.com/office/officeart/2005/8/layout/hProcess4"/>
    <dgm:cxn modelId="{873EF0E6-07D5-0D4A-97A3-6A46A29DE5F3}" type="presParOf" srcId="{781A350D-4A72-C947-AEF4-E665AB6EE087}" destId="{0D36CA04-7F25-8843-87A1-710DA2085127}" srcOrd="6" destOrd="0" presId="urn:microsoft.com/office/officeart/2005/8/layout/hProcess4"/>
    <dgm:cxn modelId="{624D819D-CAD7-8E49-9226-D31E492E26AE}" type="presParOf" srcId="{0D36CA04-7F25-8843-87A1-710DA2085127}" destId="{0E3CD76D-A4CD-5A45-975D-27445CEA6742}" srcOrd="0" destOrd="0" presId="urn:microsoft.com/office/officeart/2005/8/layout/hProcess4"/>
    <dgm:cxn modelId="{FC331DC3-5969-4E48-8156-422D6C460984}" type="presParOf" srcId="{0D36CA04-7F25-8843-87A1-710DA2085127}" destId="{1AC4199E-F558-1349-B24F-B439F8631BFE}" srcOrd="1" destOrd="0" presId="urn:microsoft.com/office/officeart/2005/8/layout/hProcess4"/>
    <dgm:cxn modelId="{EFD76305-ABE8-D44E-9FE3-A848C783A44D}" type="presParOf" srcId="{0D36CA04-7F25-8843-87A1-710DA2085127}" destId="{6593D7CA-B624-704C-8F49-5ED2428129DA}" srcOrd="2" destOrd="0" presId="urn:microsoft.com/office/officeart/2005/8/layout/hProcess4"/>
    <dgm:cxn modelId="{0C97A5AC-2404-DE43-BD37-90E02B92FC9A}" type="presParOf" srcId="{0D36CA04-7F25-8843-87A1-710DA2085127}" destId="{21B22B00-6100-724A-9F66-A79B8DE5633C}" srcOrd="3" destOrd="0" presId="urn:microsoft.com/office/officeart/2005/8/layout/hProcess4"/>
    <dgm:cxn modelId="{DAD46ABB-8FB5-0940-A2E9-8A613C7E6B01}" type="presParOf" srcId="{0D36CA04-7F25-8843-87A1-710DA2085127}" destId="{44B3FE5B-E0BD-1E44-9C23-51405CAD88A4}"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4A49E3-6498-4A24-A14E-50EA87EDF057}" type="doc">
      <dgm:prSet loTypeId="urn:microsoft.com/office/officeart/2005/8/layout/hProcess9" loCatId="process" qsTypeId="urn:microsoft.com/office/officeart/2005/8/quickstyle/simple1" qsCatId="simple" csTypeId="urn:microsoft.com/office/officeart/2005/8/colors/colorful2" csCatId="colorful" phldr="1"/>
      <dgm:spPr/>
    </dgm:pt>
    <dgm:pt modelId="{2DF75510-B080-49BF-8264-DEC79AFA9D50}">
      <dgm:prSet phldrT="[Text]">
        <dgm:style>
          <a:lnRef idx="2">
            <a:schemeClr val="accent2">
              <a:shade val="50000"/>
            </a:schemeClr>
          </a:lnRef>
          <a:fillRef idx="1">
            <a:schemeClr val="accent2"/>
          </a:fillRef>
          <a:effectRef idx="0">
            <a:schemeClr val="accent2"/>
          </a:effectRef>
          <a:fontRef idx="minor">
            <a:schemeClr val="lt1"/>
          </a:fontRef>
        </dgm:style>
      </dgm:prSet>
      <dgm:spPr>
        <a:ln w="28575">
          <a:solidFill>
            <a:schemeClr val="bg1"/>
          </a:solidFill>
        </a:ln>
      </dgm:spPr>
      <dgm:t>
        <a:bodyPr/>
        <a:lstStyle/>
        <a:p>
          <a:r>
            <a:rPr lang="en-CA" dirty="0"/>
            <a:t>Forming</a:t>
          </a:r>
        </a:p>
      </dgm:t>
    </dgm:pt>
    <dgm:pt modelId="{D63CDAED-D572-4DF5-9680-13185B614A6C}" type="parTrans" cxnId="{0F2BF82A-F933-493D-A584-B0FB31DE1EB9}">
      <dgm:prSet/>
      <dgm:spPr/>
      <dgm:t>
        <a:bodyPr/>
        <a:lstStyle/>
        <a:p>
          <a:endParaRPr lang="en-CA"/>
        </a:p>
      </dgm:t>
    </dgm:pt>
    <dgm:pt modelId="{9310F1E2-0FBC-4862-A0C8-E705ECD08399}" type="sibTrans" cxnId="{0F2BF82A-F933-493D-A584-B0FB31DE1EB9}">
      <dgm:prSet/>
      <dgm:spPr/>
      <dgm:t>
        <a:bodyPr/>
        <a:lstStyle/>
        <a:p>
          <a:endParaRPr lang="en-CA"/>
        </a:p>
      </dgm:t>
    </dgm:pt>
    <dgm:pt modelId="{32EE4E11-A270-4B8D-9E34-3B262401B924}">
      <dgm:prSet phldrT="[Text]"/>
      <dgm:spPr>
        <a:ln w="28575">
          <a:solidFill>
            <a:schemeClr val="bg1"/>
          </a:solidFill>
        </a:ln>
      </dgm:spPr>
      <dgm:t>
        <a:bodyPr/>
        <a:lstStyle/>
        <a:p>
          <a:r>
            <a:rPr lang="en-CA" dirty="0"/>
            <a:t>Storming</a:t>
          </a:r>
        </a:p>
      </dgm:t>
    </dgm:pt>
    <dgm:pt modelId="{E53CFA6D-1505-40B9-A416-EE12B82B0ECE}" type="parTrans" cxnId="{C111A90A-60E8-4208-A6D9-3787A855B2D2}">
      <dgm:prSet/>
      <dgm:spPr/>
      <dgm:t>
        <a:bodyPr/>
        <a:lstStyle/>
        <a:p>
          <a:endParaRPr lang="en-CA"/>
        </a:p>
      </dgm:t>
    </dgm:pt>
    <dgm:pt modelId="{B9C8EF43-29E4-4E1A-8DD1-FE4166EF04E1}" type="sibTrans" cxnId="{C111A90A-60E8-4208-A6D9-3787A855B2D2}">
      <dgm:prSet/>
      <dgm:spPr/>
      <dgm:t>
        <a:bodyPr/>
        <a:lstStyle/>
        <a:p>
          <a:endParaRPr lang="en-CA"/>
        </a:p>
      </dgm:t>
    </dgm:pt>
    <dgm:pt modelId="{2A3EF66A-7397-43E5-8AC9-528459A30757}">
      <dgm:prSet phldrT="[Text]"/>
      <dgm:spPr>
        <a:ln w="28575">
          <a:solidFill>
            <a:schemeClr val="bg1"/>
          </a:solidFill>
        </a:ln>
      </dgm:spPr>
      <dgm:t>
        <a:bodyPr/>
        <a:lstStyle/>
        <a:p>
          <a:r>
            <a:rPr lang="en-CA" dirty="0"/>
            <a:t>Norming</a:t>
          </a:r>
        </a:p>
      </dgm:t>
    </dgm:pt>
    <dgm:pt modelId="{3C3A48C1-1816-4939-BA3C-BA58820CE9D9}" type="parTrans" cxnId="{F4E908A0-7B14-41AE-9039-71BAE43EACBE}">
      <dgm:prSet/>
      <dgm:spPr/>
      <dgm:t>
        <a:bodyPr/>
        <a:lstStyle/>
        <a:p>
          <a:endParaRPr lang="en-CA"/>
        </a:p>
      </dgm:t>
    </dgm:pt>
    <dgm:pt modelId="{A174FFF2-4287-450B-B4CA-0BDD28E68CFC}" type="sibTrans" cxnId="{F4E908A0-7B14-41AE-9039-71BAE43EACBE}">
      <dgm:prSet/>
      <dgm:spPr/>
      <dgm:t>
        <a:bodyPr/>
        <a:lstStyle/>
        <a:p>
          <a:endParaRPr lang="en-CA"/>
        </a:p>
      </dgm:t>
    </dgm:pt>
    <dgm:pt modelId="{6A785800-52B3-4271-9968-17D0BE65797B}">
      <dgm:prSet phldrT="[Text]"/>
      <dgm:spPr>
        <a:ln w="28575">
          <a:solidFill>
            <a:schemeClr val="bg1"/>
          </a:solidFill>
        </a:ln>
      </dgm:spPr>
      <dgm:t>
        <a:bodyPr/>
        <a:lstStyle/>
        <a:p>
          <a:r>
            <a:rPr lang="en-CA" dirty="0"/>
            <a:t>Performing</a:t>
          </a:r>
        </a:p>
      </dgm:t>
    </dgm:pt>
    <dgm:pt modelId="{7B743A8B-E1DD-4590-A402-1239F7D0E9B4}" type="parTrans" cxnId="{EF9BFA04-FD2B-495B-B8F2-53E3A47A604F}">
      <dgm:prSet/>
      <dgm:spPr/>
      <dgm:t>
        <a:bodyPr/>
        <a:lstStyle/>
        <a:p>
          <a:endParaRPr lang="en-CA"/>
        </a:p>
      </dgm:t>
    </dgm:pt>
    <dgm:pt modelId="{4DC2343E-46C9-4DDC-9A39-939C01DF74F8}" type="sibTrans" cxnId="{EF9BFA04-FD2B-495B-B8F2-53E3A47A604F}">
      <dgm:prSet/>
      <dgm:spPr/>
      <dgm:t>
        <a:bodyPr/>
        <a:lstStyle/>
        <a:p>
          <a:endParaRPr lang="en-CA"/>
        </a:p>
      </dgm:t>
    </dgm:pt>
    <dgm:pt modelId="{20D02499-9AFD-4FD9-9E30-3E71DEC1FFB2}">
      <dgm:prSet phldrT="[Text]"/>
      <dgm:spPr>
        <a:ln w="28575">
          <a:solidFill>
            <a:schemeClr val="bg1"/>
          </a:solidFill>
        </a:ln>
      </dgm:spPr>
      <dgm:t>
        <a:bodyPr/>
        <a:lstStyle/>
        <a:p>
          <a:r>
            <a:rPr lang="en-CA" dirty="0"/>
            <a:t>Adjourning</a:t>
          </a:r>
        </a:p>
      </dgm:t>
    </dgm:pt>
    <dgm:pt modelId="{82413BCD-5344-4F64-AD64-3CE51B53C7B0}" type="parTrans" cxnId="{9B598835-7BF3-4DA9-A647-14BD70E7E637}">
      <dgm:prSet/>
      <dgm:spPr/>
      <dgm:t>
        <a:bodyPr/>
        <a:lstStyle/>
        <a:p>
          <a:endParaRPr lang="en-CA"/>
        </a:p>
      </dgm:t>
    </dgm:pt>
    <dgm:pt modelId="{C12E0A7F-F81D-49DD-B281-8D695E870F33}" type="sibTrans" cxnId="{9B598835-7BF3-4DA9-A647-14BD70E7E637}">
      <dgm:prSet/>
      <dgm:spPr/>
      <dgm:t>
        <a:bodyPr/>
        <a:lstStyle/>
        <a:p>
          <a:endParaRPr lang="en-CA"/>
        </a:p>
      </dgm:t>
    </dgm:pt>
    <dgm:pt modelId="{8587226E-AD75-449F-9061-1379D69F6EE1}" type="pres">
      <dgm:prSet presAssocID="{434A49E3-6498-4A24-A14E-50EA87EDF057}" presName="CompostProcess" presStyleCnt="0">
        <dgm:presLayoutVars>
          <dgm:dir/>
          <dgm:resizeHandles val="exact"/>
        </dgm:presLayoutVars>
      </dgm:prSet>
      <dgm:spPr/>
    </dgm:pt>
    <dgm:pt modelId="{F9532AB5-CD46-4121-8F7E-B21E77040135}" type="pres">
      <dgm:prSet presAssocID="{434A49E3-6498-4A24-A14E-50EA87EDF057}" presName="arrow" presStyleLbl="bgShp" presStyleIdx="0" presStyleCnt="1" custScaleX="103483" custScaleY="92503" custLinFactNeighborX="0" custLinFactNeighborY="-350"/>
      <dgm:spPr/>
    </dgm:pt>
    <dgm:pt modelId="{C380DD15-3B6A-46DD-9A29-AAF74D81D395}" type="pres">
      <dgm:prSet presAssocID="{434A49E3-6498-4A24-A14E-50EA87EDF057}" presName="linearProcess" presStyleCnt="0"/>
      <dgm:spPr/>
    </dgm:pt>
    <dgm:pt modelId="{7C0CD61D-CE6D-4F7B-9485-241E9E5E219A}" type="pres">
      <dgm:prSet presAssocID="{2DF75510-B080-49BF-8264-DEC79AFA9D50}" presName="textNode" presStyleLbl="node1" presStyleIdx="0" presStyleCnt="5" custLinFactNeighborX="28400">
        <dgm:presLayoutVars>
          <dgm:bulletEnabled val="1"/>
        </dgm:presLayoutVars>
      </dgm:prSet>
      <dgm:spPr/>
    </dgm:pt>
    <dgm:pt modelId="{3EE86AA9-0710-473C-A3F5-B04591EDF8F0}" type="pres">
      <dgm:prSet presAssocID="{9310F1E2-0FBC-4862-A0C8-E705ECD08399}" presName="sibTrans" presStyleCnt="0"/>
      <dgm:spPr/>
    </dgm:pt>
    <dgm:pt modelId="{21D623B0-E17A-47B8-BCFC-D0F820EDC0EE}" type="pres">
      <dgm:prSet presAssocID="{32EE4E11-A270-4B8D-9E34-3B262401B924}" presName="textNode" presStyleLbl="node1" presStyleIdx="1" presStyleCnt="5">
        <dgm:presLayoutVars>
          <dgm:bulletEnabled val="1"/>
        </dgm:presLayoutVars>
      </dgm:prSet>
      <dgm:spPr/>
    </dgm:pt>
    <dgm:pt modelId="{66C8CA08-B58A-43C0-99C1-0F90D5C4A44C}" type="pres">
      <dgm:prSet presAssocID="{B9C8EF43-29E4-4E1A-8DD1-FE4166EF04E1}" presName="sibTrans" presStyleCnt="0"/>
      <dgm:spPr/>
    </dgm:pt>
    <dgm:pt modelId="{ED3E577C-D864-4BD2-B781-D1E82215E315}" type="pres">
      <dgm:prSet presAssocID="{2A3EF66A-7397-43E5-8AC9-528459A30757}" presName="textNode" presStyleLbl="node1" presStyleIdx="2" presStyleCnt="5">
        <dgm:presLayoutVars>
          <dgm:bulletEnabled val="1"/>
        </dgm:presLayoutVars>
      </dgm:prSet>
      <dgm:spPr/>
    </dgm:pt>
    <dgm:pt modelId="{2284F721-57DD-4481-8F83-D7DA3DB72EDB}" type="pres">
      <dgm:prSet presAssocID="{A174FFF2-4287-450B-B4CA-0BDD28E68CFC}" presName="sibTrans" presStyleCnt="0"/>
      <dgm:spPr/>
    </dgm:pt>
    <dgm:pt modelId="{3F719C21-3076-43FA-9810-2A346E28E7BF}" type="pres">
      <dgm:prSet presAssocID="{6A785800-52B3-4271-9968-17D0BE65797B}" presName="textNode" presStyleLbl="node1" presStyleIdx="3" presStyleCnt="5">
        <dgm:presLayoutVars>
          <dgm:bulletEnabled val="1"/>
        </dgm:presLayoutVars>
      </dgm:prSet>
      <dgm:spPr/>
    </dgm:pt>
    <dgm:pt modelId="{9110604E-8E61-48AF-A080-5159C0DB33C9}" type="pres">
      <dgm:prSet presAssocID="{4DC2343E-46C9-4DDC-9A39-939C01DF74F8}" presName="sibTrans" presStyleCnt="0"/>
      <dgm:spPr/>
    </dgm:pt>
    <dgm:pt modelId="{4CCC5DA6-94AC-4699-A332-34FBCE1A9F36}" type="pres">
      <dgm:prSet presAssocID="{20D02499-9AFD-4FD9-9E30-3E71DEC1FFB2}" presName="textNode" presStyleLbl="node1" presStyleIdx="4" presStyleCnt="5">
        <dgm:presLayoutVars>
          <dgm:bulletEnabled val="1"/>
        </dgm:presLayoutVars>
      </dgm:prSet>
      <dgm:spPr/>
    </dgm:pt>
  </dgm:ptLst>
  <dgm:cxnLst>
    <dgm:cxn modelId="{EF9BFA04-FD2B-495B-B8F2-53E3A47A604F}" srcId="{434A49E3-6498-4A24-A14E-50EA87EDF057}" destId="{6A785800-52B3-4271-9968-17D0BE65797B}" srcOrd="3" destOrd="0" parTransId="{7B743A8B-E1DD-4590-A402-1239F7D0E9B4}" sibTransId="{4DC2343E-46C9-4DDC-9A39-939C01DF74F8}"/>
    <dgm:cxn modelId="{C111A90A-60E8-4208-A6D9-3787A855B2D2}" srcId="{434A49E3-6498-4A24-A14E-50EA87EDF057}" destId="{32EE4E11-A270-4B8D-9E34-3B262401B924}" srcOrd="1" destOrd="0" parTransId="{E53CFA6D-1505-40B9-A416-EE12B82B0ECE}" sibTransId="{B9C8EF43-29E4-4E1A-8DD1-FE4166EF04E1}"/>
    <dgm:cxn modelId="{7B9D7119-BC2F-47FB-8050-31FE6F177835}" type="presOf" srcId="{6A785800-52B3-4271-9968-17D0BE65797B}" destId="{3F719C21-3076-43FA-9810-2A346E28E7BF}" srcOrd="0" destOrd="0" presId="urn:microsoft.com/office/officeart/2005/8/layout/hProcess9"/>
    <dgm:cxn modelId="{0F2BF82A-F933-493D-A584-B0FB31DE1EB9}" srcId="{434A49E3-6498-4A24-A14E-50EA87EDF057}" destId="{2DF75510-B080-49BF-8264-DEC79AFA9D50}" srcOrd="0" destOrd="0" parTransId="{D63CDAED-D572-4DF5-9680-13185B614A6C}" sibTransId="{9310F1E2-0FBC-4862-A0C8-E705ECD08399}"/>
    <dgm:cxn modelId="{9B598835-7BF3-4DA9-A647-14BD70E7E637}" srcId="{434A49E3-6498-4A24-A14E-50EA87EDF057}" destId="{20D02499-9AFD-4FD9-9E30-3E71DEC1FFB2}" srcOrd="4" destOrd="0" parTransId="{82413BCD-5344-4F64-AD64-3CE51B53C7B0}" sibTransId="{C12E0A7F-F81D-49DD-B281-8D695E870F33}"/>
    <dgm:cxn modelId="{B404846B-4F5E-48D4-A927-07F780E0D653}" type="presOf" srcId="{434A49E3-6498-4A24-A14E-50EA87EDF057}" destId="{8587226E-AD75-449F-9061-1379D69F6EE1}" srcOrd="0" destOrd="0" presId="urn:microsoft.com/office/officeart/2005/8/layout/hProcess9"/>
    <dgm:cxn modelId="{9F162B6F-0CCE-4F4D-8785-8033F27A045A}" type="presOf" srcId="{2A3EF66A-7397-43E5-8AC9-528459A30757}" destId="{ED3E577C-D864-4BD2-B781-D1E82215E315}" srcOrd="0" destOrd="0" presId="urn:microsoft.com/office/officeart/2005/8/layout/hProcess9"/>
    <dgm:cxn modelId="{F4E908A0-7B14-41AE-9039-71BAE43EACBE}" srcId="{434A49E3-6498-4A24-A14E-50EA87EDF057}" destId="{2A3EF66A-7397-43E5-8AC9-528459A30757}" srcOrd="2" destOrd="0" parTransId="{3C3A48C1-1816-4939-BA3C-BA58820CE9D9}" sibTransId="{A174FFF2-4287-450B-B4CA-0BDD28E68CFC}"/>
    <dgm:cxn modelId="{EF6D9DCC-64EC-4DA7-AB4A-D1AB846E5556}" type="presOf" srcId="{20D02499-9AFD-4FD9-9E30-3E71DEC1FFB2}" destId="{4CCC5DA6-94AC-4699-A332-34FBCE1A9F36}" srcOrd="0" destOrd="0" presId="urn:microsoft.com/office/officeart/2005/8/layout/hProcess9"/>
    <dgm:cxn modelId="{7D8F53D6-E33F-4B43-B26E-5B616972F426}" type="presOf" srcId="{32EE4E11-A270-4B8D-9E34-3B262401B924}" destId="{21D623B0-E17A-47B8-BCFC-D0F820EDC0EE}" srcOrd="0" destOrd="0" presId="urn:microsoft.com/office/officeart/2005/8/layout/hProcess9"/>
    <dgm:cxn modelId="{4BA1E8FE-D377-4D24-9D79-CB62FC51B925}" type="presOf" srcId="{2DF75510-B080-49BF-8264-DEC79AFA9D50}" destId="{7C0CD61D-CE6D-4F7B-9485-241E9E5E219A}" srcOrd="0" destOrd="0" presId="urn:microsoft.com/office/officeart/2005/8/layout/hProcess9"/>
    <dgm:cxn modelId="{70C26920-8CF7-4F28-ACF0-6980FCF18887}" type="presParOf" srcId="{8587226E-AD75-449F-9061-1379D69F6EE1}" destId="{F9532AB5-CD46-4121-8F7E-B21E77040135}" srcOrd="0" destOrd="0" presId="urn:microsoft.com/office/officeart/2005/8/layout/hProcess9"/>
    <dgm:cxn modelId="{40133F9C-9542-421F-A116-65A9D773599B}" type="presParOf" srcId="{8587226E-AD75-449F-9061-1379D69F6EE1}" destId="{C380DD15-3B6A-46DD-9A29-AAF74D81D395}" srcOrd="1" destOrd="0" presId="urn:microsoft.com/office/officeart/2005/8/layout/hProcess9"/>
    <dgm:cxn modelId="{752D3C75-6EB2-4C10-BC83-A5687F0F7161}" type="presParOf" srcId="{C380DD15-3B6A-46DD-9A29-AAF74D81D395}" destId="{7C0CD61D-CE6D-4F7B-9485-241E9E5E219A}" srcOrd="0" destOrd="0" presId="urn:microsoft.com/office/officeart/2005/8/layout/hProcess9"/>
    <dgm:cxn modelId="{CC856062-C20E-4751-AE6C-FB67B4DE9B5A}" type="presParOf" srcId="{C380DD15-3B6A-46DD-9A29-AAF74D81D395}" destId="{3EE86AA9-0710-473C-A3F5-B04591EDF8F0}" srcOrd="1" destOrd="0" presId="urn:microsoft.com/office/officeart/2005/8/layout/hProcess9"/>
    <dgm:cxn modelId="{41B4335B-714C-447C-9F9E-C8B743B93400}" type="presParOf" srcId="{C380DD15-3B6A-46DD-9A29-AAF74D81D395}" destId="{21D623B0-E17A-47B8-BCFC-D0F820EDC0EE}" srcOrd="2" destOrd="0" presId="urn:microsoft.com/office/officeart/2005/8/layout/hProcess9"/>
    <dgm:cxn modelId="{F6366DD1-EFDB-4FAD-8B93-84C68BC2B03C}" type="presParOf" srcId="{C380DD15-3B6A-46DD-9A29-AAF74D81D395}" destId="{66C8CA08-B58A-43C0-99C1-0F90D5C4A44C}" srcOrd="3" destOrd="0" presId="urn:microsoft.com/office/officeart/2005/8/layout/hProcess9"/>
    <dgm:cxn modelId="{CF6D9243-2377-4F94-ACBE-3760871924AF}" type="presParOf" srcId="{C380DD15-3B6A-46DD-9A29-AAF74D81D395}" destId="{ED3E577C-D864-4BD2-B781-D1E82215E315}" srcOrd="4" destOrd="0" presId="urn:microsoft.com/office/officeart/2005/8/layout/hProcess9"/>
    <dgm:cxn modelId="{D1B639C2-12E4-4756-BEC3-F5C5F86787D0}" type="presParOf" srcId="{C380DD15-3B6A-46DD-9A29-AAF74D81D395}" destId="{2284F721-57DD-4481-8F83-D7DA3DB72EDB}" srcOrd="5" destOrd="0" presId="urn:microsoft.com/office/officeart/2005/8/layout/hProcess9"/>
    <dgm:cxn modelId="{10E11780-5E9E-4959-8146-4F0B2A83E442}" type="presParOf" srcId="{C380DD15-3B6A-46DD-9A29-AAF74D81D395}" destId="{3F719C21-3076-43FA-9810-2A346E28E7BF}" srcOrd="6" destOrd="0" presId="urn:microsoft.com/office/officeart/2005/8/layout/hProcess9"/>
    <dgm:cxn modelId="{BE357E99-5CA9-44ED-82FF-EEDC2F0C9011}" type="presParOf" srcId="{C380DD15-3B6A-46DD-9A29-AAF74D81D395}" destId="{9110604E-8E61-48AF-A080-5159C0DB33C9}" srcOrd="7" destOrd="0" presId="urn:microsoft.com/office/officeart/2005/8/layout/hProcess9"/>
    <dgm:cxn modelId="{DD023530-81D2-4AE2-BEFD-B425C4B9C880}" type="presParOf" srcId="{C380DD15-3B6A-46DD-9A29-AAF74D81D395}" destId="{4CCC5DA6-94AC-4699-A332-34FBCE1A9F36}"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6F1280-46A2-1A46-A6E8-3AD295DCF4E1}">
      <dsp:nvSpPr>
        <dsp:cNvPr id="0" name=""/>
        <dsp:cNvSpPr/>
      </dsp:nvSpPr>
      <dsp:spPr>
        <a:xfrm>
          <a:off x="1052" y="1580270"/>
          <a:ext cx="2145063" cy="17692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US" sz="1600" kern="1200" dirty="0">
              <a:solidFill>
                <a:schemeClr val="tx1"/>
              </a:solidFill>
            </a:rPr>
            <a:t>Review backlog</a:t>
          </a:r>
        </a:p>
        <a:p>
          <a:pPr marL="171450" lvl="1" indent="-171450" algn="l" defTabSz="711200">
            <a:lnSpc>
              <a:spcPct val="90000"/>
            </a:lnSpc>
            <a:spcBef>
              <a:spcPct val="0"/>
            </a:spcBef>
            <a:spcAft>
              <a:spcPct val="15000"/>
            </a:spcAft>
            <a:buChar char="•"/>
          </a:pPr>
          <a:r>
            <a:rPr lang="en-US" sz="1600" kern="1200" dirty="0">
              <a:solidFill>
                <a:schemeClr val="tx1"/>
              </a:solidFill>
            </a:rPr>
            <a:t>Work with PO to determine work to be accomplished during the upcoming sprint</a:t>
          </a:r>
        </a:p>
      </dsp:txBody>
      <dsp:txXfrm>
        <a:off x="41767" y="1620985"/>
        <a:ext cx="2063633" cy="1308678"/>
      </dsp:txXfrm>
    </dsp:sp>
    <dsp:sp modelId="{84FBA98F-CAB6-084A-B525-4A2E154188A9}">
      <dsp:nvSpPr>
        <dsp:cNvPr id="0" name=""/>
        <dsp:cNvSpPr/>
      </dsp:nvSpPr>
      <dsp:spPr>
        <a:xfrm>
          <a:off x="1195337" y="1961472"/>
          <a:ext cx="2424955" cy="2424955"/>
        </a:xfrm>
        <a:prstGeom prst="leftCircularArrow">
          <a:avLst>
            <a:gd name="adj1" fmla="val 3397"/>
            <a:gd name="adj2" fmla="val 420507"/>
            <a:gd name="adj3" fmla="val 2196018"/>
            <a:gd name="adj4" fmla="val 9024489"/>
            <a:gd name="adj5" fmla="val 396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D3FD5B5-1CEA-7442-8030-91A0C74CC6D3}">
      <dsp:nvSpPr>
        <dsp:cNvPr id="0" name=""/>
        <dsp:cNvSpPr/>
      </dsp:nvSpPr>
      <dsp:spPr>
        <a:xfrm>
          <a:off x="477733" y="2970378"/>
          <a:ext cx="1906723" cy="75824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Sprint Planning</a:t>
          </a:r>
        </a:p>
      </dsp:txBody>
      <dsp:txXfrm>
        <a:off x="499941" y="2992586"/>
        <a:ext cx="1862307" cy="713824"/>
      </dsp:txXfrm>
    </dsp:sp>
    <dsp:sp modelId="{120E71B2-2F42-A64C-B890-6BDB7BD31743}">
      <dsp:nvSpPr>
        <dsp:cNvPr id="0" name=""/>
        <dsp:cNvSpPr/>
      </dsp:nvSpPr>
      <dsp:spPr>
        <a:xfrm>
          <a:off x="2776765" y="1580270"/>
          <a:ext cx="2145063" cy="17692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US" sz="1600" kern="1200" dirty="0">
              <a:solidFill>
                <a:schemeClr val="tx1"/>
              </a:solidFill>
            </a:rPr>
            <a:t>Work time to deliver on the features identified during planning</a:t>
          </a:r>
        </a:p>
      </dsp:txBody>
      <dsp:txXfrm>
        <a:off x="2817480" y="2000106"/>
        <a:ext cx="2063633" cy="1308678"/>
      </dsp:txXfrm>
    </dsp:sp>
    <dsp:sp modelId="{9B0CE894-33BA-174D-9FEF-7A0F6685AD8F}">
      <dsp:nvSpPr>
        <dsp:cNvPr id="0" name=""/>
        <dsp:cNvSpPr/>
      </dsp:nvSpPr>
      <dsp:spPr>
        <a:xfrm>
          <a:off x="3953174" y="473972"/>
          <a:ext cx="2699046" cy="2699046"/>
        </a:xfrm>
        <a:prstGeom prst="circularArrow">
          <a:avLst>
            <a:gd name="adj1" fmla="val 3052"/>
            <a:gd name="adj2" fmla="val 374732"/>
            <a:gd name="adj3" fmla="val 19449757"/>
            <a:gd name="adj4" fmla="val 12575511"/>
            <a:gd name="adj5" fmla="val 356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C3A89C9-2494-4544-954E-15023302FEF0}">
      <dsp:nvSpPr>
        <dsp:cNvPr id="0" name=""/>
        <dsp:cNvSpPr/>
      </dsp:nvSpPr>
      <dsp:spPr>
        <a:xfrm>
          <a:off x="3253446" y="1201150"/>
          <a:ext cx="1906723" cy="75824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Sprint</a:t>
          </a:r>
        </a:p>
      </dsp:txBody>
      <dsp:txXfrm>
        <a:off x="3275654" y="1223358"/>
        <a:ext cx="1862307" cy="713824"/>
      </dsp:txXfrm>
    </dsp:sp>
    <dsp:sp modelId="{63E1AC94-CA19-1A4E-8C1C-9262B79617B5}">
      <dsp:nvSpPr>
        <dsp:cNvPr id="0" name=""/>
        <dsp:cNvSpPr/>
      </dsp:nvSpPr>
      <dsp:spPr>
        <a:xfrm>
          <a:off x="5552478" y="1580270"/>
          <a:ext cx="2145063" cy="17692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US" sz="1600" kern="1200" dirty="0">
              <a:solidFill>
                <a:schemeClr val="tx1"/>
              </a:solidFill>
            </a:rPr>
            <a:t>Present work accomplished during the sprint to the PO and get feedback</a:t>
          </a:r>
        </a:p>
      </dsp:txBody>
      <dsp:txXfrm>
        <a:off x="5593193" y="1620985"/>
        <a:ext cx="2063633" cy="1308678"/>
      </dsp:txXfrm>
    </dsp:sp>
    <dsp:sp modelId="{06653048-6CAE-6940-8092-896282E7610B}">
      <dsp:nvSpPr>
        <dsp:cNvPr id="0" name=""/>
        <dsp:cNvSpPr/>
      </dsp:nvSpPr>
      <dsp:spPr>
        <a:xfrm>
          <a:off x="6746763" y="1961472"/>
          <a:ext cx="2424955" cy="2424955"/>
        </a:xfrm>
        <a:prstGeom prst="leftCircularArrow">
          <a:avLst>
            <a:gd name="adj1" fmla="val 3397"/>
            <a:gd name="adj2" fmla="val 420507"/>
            <a:gd name="adj3" fmla="val 2196018"/>
            <a:gd name="adj4" fmla="val 9024489"/>
            <a:gd name="adj5" fmla="val 396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FA93E33-3261-D741-ABF4-3666982E87D6}">
      <dsp:nvSpPr>
        <dsp:cNvPr id="0" name=""/>
        <dsp:cNvSpPr/>
      </dsp:nvSpPr>
      <dsp:spPr>
        <a:xfrm>
          <a:off x="6029159" y="2970378"/>
          <a:ext cx="1906723" cy="75824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Sprint Review</a:t>
          </a:r>
        </a:p>
      </dsp:txBody>
      <dsp:txXfrm>
        <a:off x="6051367" y="2992586"/>
        <a:ext cx="1862307" cy="713824"/>
      </dsp:txXfrm>
    </dsp:sp>
    <dsp:sp modelId="{1AC4199E-F558-1349-B24F-B439F8631BFE}">
      <dsp:nvSpPr>
        <dsp:cNvPr id="0" name=""/>
        <dsp:cNvSpPr/>
      </dsp:nvSpPr>
      <dsp:spPr>
        <a:xfrm>
          <a:off x="8328192" y="1580270"/>
          <a:ext cx="2145063" cy="176922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US" sz="1600" kern="1200" dirty="0">
              <a:solidFill>
                <a:schemeClr val="tx1"/>
              </a:solidFill>
            </a:rPr>
            <a:t>Review how the sprint went and how things can be improved in the future</a:t>
          </a:r>
        </a:p>
      </dsp:txBody>
      <dsp:txXfrm>
        <a:off x="8368907" y="2000106"/>
        <a:ext cx="2063633" cy="1308678"/>
      </dsp:txXfrm>
    </dsp:sp>
    <dsp:sp modelId="{21B22B00-6100-724A-9F66-A79B8DE5633C}">
      <dsp:nvSpPr>
        <dsp:cNvPr id="0" name=""/>
        <dsp:cNvSpPr/>
      </dsp:nvSpPr>
      <dsp:spPr>
        <a:xfrm>
          <a:off x="8804872" y="1201150"/>
          <a:ext cx="1906723" cy="75824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Retrospective</a:t>
          </a:r>
        </a:p>
      </dsp:txBody>
      <dsp:txXfrm>
        <a:off x="8827080" y="1223358"/>
        <a:ext cx="1862307" cy="7138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532AB5-CD46-4121-8F7E-B21E77040135}">
      <dsp:nvSpPr>
        <dsp:cNvPr id="0" name=""/>
        <dsp:cNvSpPr/>
      </dsp:nvSpPr>
      <dsp:spPr>
        <a:xfrm>
          <a:off x="678880" y="148187"/>
          <a:ext cx="9919838" cy="4033487"/>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0CD61D-CE6D-4F7B-9485-241E9E5E219A}">
      <dsp:nvSpPr>
        <dsp:cNvPr id="0" name=""/>
        <dsp:cNvSpPr/>
      </dsp:nvSpPr>
      <dsp:spPr>
        <a:xfrm>
          <a:off x="73031" y="1308115"/>
          <a:ext cx="2052249" cy="1744154"/>
        </a:xfrm>
        <a:prstGeom prst="roundRect">
          <a:avLst/>
        </a:prstGeom>
        <a:solidFill>
          <a:schemeClr val="accent2"/>
        </a:solidFill>
        <a:ln w="28575" cap="flat" cmpd="sng" algn="ctr">
          <a:solidFill>
            <a:schemeClr val="bg1"/>
          </a:solidFill>
          <a:prstDash val="solid"/>
          <a:miter lim="800000"/>
        </a:ln>
        <a:effectLst/>
      </dsp:spPr>
      <dsp:style>
        <a:lnRef idx="2">
          <a:schemeClr val="accent2">
            <a:shade val="50000"/>
          </a:schemeClr>
        </a:lnRef>
        <a:fillRef idx="1">
          <a:schemeClr val="accent2"/>
        </a:fillRef>
        <a:effectRef idx="0">
          <a:schemeClr val="accent2"/>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CA" sz="2800" kern="1200" dirty="0"/>
            <a:t>Forming</a:t>
          </a:r>
        </a:p>
      </dsp:txBody>
      <dsp:txXfrm>
        <a:off x="158174" y="1393258"/>
        <a:ext cx="1881963" cy="1573868"/>
      </dsp:txXfrm>
    </dsp:sp>
    <dsp:sp modelId="{21D623B0-E17A-47B8-BCFC-D0F820EDC0EE}">
      <dsp:nvSpPr>
        <dsp:cNvPr id="0" name=""/>
        <dsp:cNvSpPr/>
      </dsp:nvSpPr>
      <dsp:spPr>
        <a:xfrm>
          <a:off x="2306845" y="1308115"/>
          <a:ext cx="2052249" cy="1744154"/>
        </a:xfrm>
        <a:prstGeom prst="roundRect">
          <a:avLst/>
        </a:prstGeom>
        <a:solidFill>
          <a:schemeClr val="accent2">
            <a:hueOff val="-2710159"/>
            <a:satOff val="8381"/>
            <a:lumOff val="1030"/>
            <a:alphaOff val="0"/>
          </a:schemeClr>
        </a:solidFill>
        <a:ln w="28575"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CA" sz="2800" kern="1200" dirty="0"/>
            <a:t>Storming</a:t>
          </a:r>
        </a:p>
      </dsp:txBody>
      <dsp:txXfrm>
        <a:off x="2391988" y="1393258"/>
        <a:ext cx="1881963" cy="1573868"/>
      </dsp:txXfrm>
    </dsp:sp>
    <dsp:sp modelId="{ED3E577C-D864-4BD2-B781-D1E82215E315}">
      <dsp:nvSpPr>
        <dsp:cNvPr id="0" name=""/>
        <dsp:cNvSpPr/>
      </dsp:nvSpPr>
      <dsp:spPr>
        <a:xfrm>
          <a:off x="4612675" y="1308115"/>
          <a:ext cx="2052249" cy="1744154"/>
        </a:xfrm>
        <a:prstGeom prst="roundRect">
          <a:avLst/>
        </a:prstGeom>
        <a:solidFill>
          <a:schemeClr val="accent2">
            <a:hueOff val="-5420318"/>
            <a:satOff val="16762"/>
            <a:lumOff val="2059"/>
            <a:alphaOff val="0"/>
          </a:schemeClr>
        </a:solidFill>
        <a:ln w="28575"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CA" sz="2800" kern="1200" dirty="0"/>
            <a:t>Norming</a:t>
          </a:r>
        </a:p>
      </dsp:txBody>
      <dsp:txXfrm>
        <a:off x="4697818" y="1393258"/>
        <a:ext cx="1881963" cy="1573868"/>
      </dsp:txXfrm>
    </dsp:sp>
    <dsp:sp modelId="{3F719C21-3076-43FA-9810-2A346E28E7BF}">
      <dsp:nvSpPr>
        <dsp:cNvPr id="0" name=""/>
        <dsp:cNvSpPr/>
      </dsp:nvSpPr>
      <dsp:spPr>
        <a:xfrm>
          <a:off x="6918505" y="1308115"/>
          <a:ext cx="2052249" cy="1744154"/>
        </a:xfrm>
        <a:prstGeom prst="roundRect">
          <a:avLst/>
        </a:prstGeom>
        <a:solidFill>
          <a:schemeClr val="accent2">
            <a:hueOff val="-8130477"/>
            <a:satOff val="25143"/>
            <a:lumOff val="3089"/>
            <a:alphaOff val="0"/>
          </a:schemeClr>
        </a:solidFill>
        <a:ln w="28575"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CA" sz="2800" kern="1200" dirty="0"/>
            <a:t>Performing</a:t>
          </a:r>
        </a:p>
      </dsp:txBody>
      <dsp:txXfrm>
        <a:off x="7003648" y="1393258"/>
        <a:ext cx="1881963" cy="1573868"/>
      </dsp:txXfrm>
    </dsp:sp>
    <dsp:sp modelId="{4CCC5DA6-94AC-4699-A332-34FBCE1A9F36}">
      <dsp:nvSpPr>
        <dsp:cNvPr id="0" name=""/>
        <dsp:cNvSpPr/>
      </dsp:nvSpPr>
      <dsp:spPr>
        <a:xfrm>
          <a:off x="9224335" y="1308115"/>
          <a:ext cx="2052249" cy="1744154"/>
        </a:xfrm>
        <a:prstGeom prst="roundRect">
          <a:avLst/>
        </a:prstGeom>
        <a:solidFill>
          <a:schemeClr val="accent2">
            <a:hueOff val="-10840636"/>
            <a:satOff val="33524"/>
            <a:lumOff val="4119"/>
            <a:alphaOff val="0"/>
          </a:schemeClr>
        </a:solidFill>
        <a:ln w="28575"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CA" sz="2800" kern="1200" dirty="0"/>
            <a:t>Adjourning</a:t>
          </a:r>
        </a:p>
      </dsp:txBody>
      <dsp:txXfrm>
        <a:off x="9309478" y="1393258"/>
        <a:ext cx="1881963" cy="157386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svg>
</file>

<file path=ppt/media/image11.jp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0.svg>
</file>

<file path=ppt/media/image21.png>
</file>

<file path=ppt/media/image22.svg>
</file>

<file path=ppt/media/image23.png>
</file>

<file path=ppt/media/image24.svg>
</file>

<file path=ppt/media/image25.png>
</file>

<file path=ppt/media/image26.svg>
</file>

<file path=ppt/media/image27.jpeg>
</file>

<file path=ppt/media/image28.jpeg>
</file>

<file path=ppt/media/image29.jpeg>
</file>

<file path=ppt/media/image30.png>
</file>

<file path=ppt/media/image31.png>
</file>

<file path=ppt/media/image4.png>
</file>

<file path=ppt/media/image5.svg>
</file>

<file path=ppt/media/image6.png>
</file>

<file path=ppt/media/image7.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926CF7-48D8-2F46-AFC8-8A5D2298DFDD}" type="datetimeFigureOut">
              <a:rPr lang="en-US" smtClean="0"/>
              <a:t>8/22/25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7BF745-0557-B241-863F-056113C7032A}" type="slidenum">
              <a:rPr lang="en-US" smtClean="0"/>
              <a:t>‹#›</a:t>
            </a:fld>
            <a:endParaRPr lang="en-US" dirty="0"/>
          </a:p>
        </p:txBody>
      </p:sp>
    </p:spTree>
    <p:extLst>
      <p:ext uri="{BB962C8B-B14F-4D97-AF65-F5344CB8AC3E}">
        <p14:creationId xmlns:p14="http://schemas.microsoft.com/office/powerpoint/2010/main" val="3165674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dirty="0"/>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7BF745-0557-B241-863F-056113C7032A}" type="slidenum">
              <a:rPr lang="en-US" smtClean="0"/>
              <a:t>2</a:t>
            </a:fld>
            <a:endParaRPr lang="en-US" dirty="0"/>
          </a:p>
        </p:txBody>
      </p:sp>
    </p:spTree>
    <p:extLst>
      <p:ext uri="{BB962C8B-B14F-4D97-AF65-F5344CB8AC3E}">
        <p14:creationId xmlns:p14="http://schemas.microsoft.com/office/powerpoint/2010/main" val="3532331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dirty="0"/>
          </a:p>
        </p:txBody>
      </p:sp>
      <p:sp>
        <p:nvSpPr>
          <p:cNvPr id="3" name="Notes Placeholder 2"/>
          <p:cNvSpPr>
            <a:spLocks noGrp="1"/>
          </p:cNvSpPr>
          <p:nvPr>
            <p:ph type="body" idx="1"/>
          </p:nvPr>
        </p:nvSpPr>
        <p:spPr/>
        <p:txBody>
          <a:bodyPr/>
          <a:lstStyle/>
          <a:p>
            <a:r>
              <a:rPr lang="en-US" dirty="0"/>
              <a:t>Meet the team template</a:t>
            </a:r>
          </a:p>
        </p:txBody>
      </p:sp>
      <p:sp>
        <p:nvSpPr>
          <p:cNvPr id="4" name="Slide Number Placeholder 3"/>
          <p:cNvSpPr>
            <a:spLocks noGrp="1"/>
          </p:cNvSpPr>
          <p:nvPr>
            <p:ph type="sldNum" sz="quarter" idx="5"/>
          </p:nvPr>
        </p:nvSpPr>
        <p:spPr/>
        <p:txBody>
          <a:bodyPr/>
          <a:lstStyle/>
          <a:p>
            <a:fld id="{237BF745-0557-B241-863F-056113C7032A}" type="slidenum">
              <a:rPr lang="en-US" smtClean="0"/>
              <a:t>6</a:t>
            </a:fld>
            <a:endParaRPr lang="en-US" dirty="0"/>
          </a:p>
        </p:txBody>
      </p:sp>
    </p:spTree>
    <p:extLst>
      <p:ext uri="{BB962C8B-B14F-4D97-AF65-F5344CB8AC3E}">
        <p14:creationId xmlns:p14="http://schemas.microsoft.com/office/powerpoint/2010/main" val="1688549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7DEE8E-B9B8-A6E5-7AB5-E847F77F0A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B5CD71-007B-57D7-43BA-D0CAE8120584}"/>
              </a:ext>
            </a:extLst>
          </p:cNvPr>
          <p:cNvSpPr>
            <a:spLocks noGrp="1" noRot="1" noChangeAspect="1"/>
          </p:cNvSpPr>
          <p:nvPr>
            <p:ph type="sldImg"/>
          </p:nvPr>
        </p:nvSpPr>
        <p:spPr/>
        <p:txBody>
          <a:bodyPr/>
          <a:lstStyle/>
          <a:p>
            <a:endParaRPr lang="en-US" dirty="0"/>
          </a:p>
        </p:txBody>
      </p:sp>
      <p:sp>
        <p:nvSpPr>
          <p:cNvPr id="3" name="Notes Placeholder 2">
            <a:extLst>
              <a:ext uri="{FF2B5EF4-FFF2-40B4-BE49-F238E27FC236}">
                <a16:creationId xmlns:a16="http://schemas.microsoft.com/office/drawing/2014/main" id="{1EA057FC-9284-61C5-56A8-E7C51C50622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504AE7A-CA6B-89A1-5D87-F616CFBC7BAC}"/>
              </a:ext>
            </a:extLst>
          </p:cNvPr>
          <p:cNvSpPr>
            <a:spLocks noGrp="1"/>
          </p:cNvSpPr>
          <p:nvPr>
            <p:ph type="sldNum" sz="quarter" idx="5"/>
          </p:nvPr>
        </p:nvSpPr>
        <p:spPr/>
        <p:txBody>
          <a:bodyPr/>
          <a:lstStyle/>
          <a:p>
            <a:fld id="{237BF745-0557-B241-863F-056113C7032A}" type="slidenum">
              <a:rPr lang="en-US" smtClean="0"/>
              <a:t>12</a:t>
            </a:fld>
            <a:endParaRPr lang="en-US" dirty="0"/>
          </a:p>
        </p:txBody>
      </p:sp>
    </p:spTree>
    <p:extLst>
      <p:ext uri="{BB962C8B-B14F-4D97-AF65-F5344CB8AC3E}">
        <p14:creationId xmlns:p14="http://schemas.microsoft.com/office/powerpoint/2010/main" val="5533687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F1EB0C-C26C-42AF-6B9D-9B80922867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7761BC-553B-AA19-6CCE-8E3A8E8691E6}"/>
              </a:ext>
            </a:extLst>
          </p:cNvPr>
          <p:cNvSpPr>
            <a:spLocks noGrp="1" noRot="1" noChangeAspect="1"/>
          </p:cNvSpPr>
          <p:nvPr>
            <p:ph type="sldImg"/>
          </p:nvPr>
        </p:nvSpPr>
        <p:spPr/>
        <p:txBody>
          <a:bodyPr/>
          <a:lstStyle/>
          <a:p>
            <a:endParaRPr lang="en-US" dirty="0"/>
          </a:p>
        </p:txBody>
      </p:sp>
      <p:sp>
        <p:nvSpPr>
          <p:cNvPr id="3" name="Notes Placeholder 2">
            <a:extLst>
              <a:ext uri="{FF2B5EF4-FFF2-40B4-BE49-F238E27FC236}">
                <a16:creationId xmlns:a16="http://schemas.microsoft.com/office/drawing/2014/main" id="{415A90C5-3CDC-D89C-7ABD-AA75B3469EB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C4A242-1B6B-8FF7-0AE1-4A21FFC26B87}"/>
              </a:ext>
            </a:extLst>
          </p:cNvPr>
          <p:cNvSpPr>
            <a:spLocks noGrp="1"/>
          </p:cNvSpPr>
          <p:nvPr>
            <p:ph type="sldNum" sz="quarter" idx="5"/>
          </p:nvPr>
        </p:nvSpPr>
        <p:spPr/>
        <p:txBody>
          <a:bodyPr/>
          <a:lstStyle/>
          <a:p>
            <a:fld id="{237BF745-0557-B241-863F-056113C7032A}" type="slidenum">
              <a:rPr lang="en-US" smtClean="0"/>
              <a:t>32</a:t>
            </a:fld>
            <a:endParaRPr lang="en-US" dirty="0"/>
          </a:p>
        </p:txBody>
      </p:sp>
    </p:spTree>
    <p:extLst>
      <p:ext uri="{BB962C8B-B14F-4D97-AF65-F5344CB8AC3E}">
        <p14:creationId xmlns:p14="http://schemas.microsoft.com/office/powerpoint/2010/main" val="1466468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AA5424-BEA7-6DEA-C860-4324D8EF85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383503-61A9-3940-7E0F-5B82BA8C8011}"/>
              </a:ext>
            </a:extLst>
          </p:cNvPr>
          <p:cNvSpPr>
            <a:spLocks noGrp="1" noRot="1" noChangeAspect="1"/>
          </p:cNvSpPr>
          <p:nvPr>
            <p:ph type="sldImg"/>
          </p:nvPr>
        </p:nvSpPr>
        <p:spPr/>
        <p:txBody>
          <a:bodyPr/>
          <a:lstStyle/>
          <a:p>
            <a:endParaRPr lang="en-US" dirty="0"/>
          </a:p>
        </p:txBody>
      </p:sp>
      <p:sp>
        <p:nvSpPr>
          <p:cNvPr id="3" name="Notes Placeholder 2">
            <a:extLst>
              <a:ext uri="{FF2B5EF4-FFF2-40B4-BE49-F238E27FC236}">
                <a16:creationId xmlns:a16="http://schemas.microsoft.com/office/drawing/2014/main" id="{7D2B6693-9E12-06D2-0AF6-1C4697BB93B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5E5FA6F-519D-B5BF-F139-88FA18785690}"/>
              </a:ext>
            </a:extLst>
          </p:cNvPr>
          <p:cNvSpPr>
            <a:spLocks noGrp="1"/>
          </p:cNvSpPr>
          <p:nvPr>
            <p:ph type="sldNum" sz="quarter" idx="5"/>
          </p:nvPr>
        </p:nvSpPr>
        <p:spPr/>
        <p:txBody>
          <a:bodyPr/>
          <a:lstStyle/>
          <a:p>
            <a:fld id="{237BF745-0557-B241-863F-056113C7032A}" type="slidenum">
              <a:rPr lang="en-US" smtClean="0"/>
              <a:t>35</a:t>
            </a:fld>
            <a:endParaRPr lang="en-US" dirty="0"/>
          </a:p>
        </p:txBody>
      </p:sp>
    </p:spTree>
    <p:extLst>
      <p:ext uri="{BB962C8B-B14F-4D97-AF65-F5344CB8AC3E}">
        <p14:creationId xmlns:p14="http://schemas.microsoft.com/office/powerpoint/2010/main" val="36376027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CFA647-CD5F-D3A9-07BC-64AB332649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C7ACBD-59C1-1FB4-C803-11EBF7A607D9}"/>
              </a:ext>
            </a:extLst>
          </p:cNvPr>
          <p:cNvSpPr>
            <a:spLocks noGrp="1" noRot="1" noChangeAspect="1"/>
          </p:cNvSpPr>
          <p:nvPr>
            <p:ph type="sldImg"/>
          </p:nvPr>
        </p:nvSpPr>
        <p:spPr/>
        <p:txBody>
          <a:bodyPr/>
          <a:lstStyle/>
          <a:p>
            <a:endParaRPr lang="en-US" dirty="0"/>
          </a:p>
        </p:txBody>
      </p:sp>
      <p:sp>
        <p:nvSpPr>
          <p:cNvPr id="3" name="Notes Placeholder 2">
            <a:extLst>
              <a:ext uri="{FF2B5EF4-FFF2-40B4-BE49-F238E27FC236}">
                <a16:creationId xmlns:a16="http://schemas.microsoft.com/office/drawing/2014/main" id="{AC6DFD9C-A602-BFC9-8DED-BA19E50733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3C114BA-C7F7-E6F7-4597-A4EF55ECEAAB}"/>
              </a:ext>
            </a:extLst>
          </p:cNvPr>
          <p:cNvSpPr>
            <a:spLocks noGrp="1"/>
          </p:cNvSpPr>
          <p:nvPr>
            <p:ph type="sldNum" sz="quarter" idx="5"/>
          </p:nvPr>
        </p:nvSpPr>
        <p:spPr/>
        <p:txBody>
          <a:bodyPr/>
          <a:lstStyle/>
          <a:p>
            <a:fld id="{237BF745-0557-B241-863F-056113C7032A}" type="slidenum">
              <a:rPr lang="en-US" smtClean="0"/>
              <a:t>62</a:t>
            </a:fld>
            <a:endParaRPr lang="en-US" dirty="0"/>
          </a:p>
        </p:txBody>
      </p:sp>
    </p:spTree>
    <p:extLst>
      <p:ext uri="{BB962C8B-B14F-4D97-AF65-F5344CB8AC3E}">
        <p14:creationId xmlns:p14="http://schemas.microsoft.com/office/powerpoint/2010/main" val="2363746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2029F6-863F-761B-3E30-B71968458D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7B0D42-014F-AC05-0AB3-F2DDCB5099B0}"/>
              </a:ext>
            </a:extLst>
          </p:cNvPr>
          <p:cNvSpPr>
            <a:spLocks noGrp="1" noRot="1" noChangeAspect="1"/>
          </p:cNvSpPr>
          <p:nvPr>
            <p:ph type="sldImg"/>
          </p:nvPr>
        </p:nvSpPr>
        <p:spPr/>
        <p:txBody>
          <a:bodyPr/>
          <a:lstStyle/>
          <a:p>
            <a:endParaRPr lang="en-US" dirty="0"/>
          </a:p>
        </p:txBody>
      </p:sp>
      <p:sp>
        <p:nvSpPr>
          <p:cNvPr id="3" name="Notes Placeholder 2">
            <a:extLst>
              <a:ext uri="{FF2B5EF4-FFF2-40B4-BE49-F238E27FC236}">
                <a16:creationId xmlns:a16="http://schemas.microsoft.com/office/drawing/2014/main" id="{5A956827-1D62-46E3-4AD0-5FCF27D6D71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A95D295-AE48-BB4E-F284-4B130AE8B2C3}"/>
              </a:ext>
            </a:extLst>
          </p:cNvPr>
          <p:cNvSpPr>
            <a:spLocks noGrp="1"/>
          </p:cNvSpPr>
          <p:nvPr>
            <p:ph type="sldNum" sz="quarter" idx="5"/>
          </p:nvPr>
        </p:nvSpPr>
        <p:spPr/>
        <p:txBody>
          <a:bodyPr/>
          <a:lstStyle/>
          <a:p>
            <a:fld id="{237BF745-0557-B241-863F-056113C7032A}" type="slidenum">
              <a:rPr lang="en-US" smtClean="0"/>
              <a:t>65</a:t>
            </a:fld>
            <a:endParaRPr lang="en-US" dirty="0"/>
          </a:p>
        </p:txBody>
      </p:sp>
    </p:spTree>
    <p:extLst>
      <p:ext uri="{BB962C8B-B14F-4D97-AF65-F5344CB8AC3E}">
        <p14:creationId xmlns:p14="http://schemas.microsoft.com/office/powerpoint/2010/main" val="30621940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lack">
    <p:bg>
      <p:bgPr>
        <a:solidFill>
          <a:schemeClr val="tx1"/>
        </a:solidFill>
        <a:effectLst/>
      </p:bgPr>
    </p:bg>
    <p:spTree>
      <p:nvGrpSpPr>
        <p:cNvPr id="1" name=""/>
        <p:cNvGrpSpPr/>
        <p:nvPr/>
      </p:nvGrpSpPr>
      <p:grpSpPr>
        <a:xfrm>
          <a:off x="0" y="0"/>
          <a:ext cx="0" cy="0"/>
          <a:chOff x="0" y="0"/>
          <a:chExt cx="0" cy="0"/>
        </a:xfrm>
      </p:grpSpPr>
      <p:pic>
        <p:nvPicPr>
          <p:cNvPr id="13" name="Purdue Logo" descr="Purdue Logo">
            <a:extLst>
              <a:ext uri="{FF2B5EF4-FFF2-40B4-BE49-F238E27FC236}">
                <a16:creationId xmlns:a16="http://schemas.microsoft.com/office/drawing/2014/main" id="{121060AA-930A-4F8F-D7F6-9CFE82494609}"/>
              </a:ext>
            </a:extLst>
          </p:cNvPr>
          <p:cNvPicPr>
            <a:picLocks noChangeAspect="1"/>
          </p:cNvPicPr>
          <p:nvPr userDrawn="1"/>
        </p:nvPicPr>
        <p:blipFill>
          <a:blip r:embed="rId2"/>
          <a:stretch>
            <a:fillRect/>
          </a:stretch>
        </p:blipFill>
        <p:spPr>
          <a:xfrm>
            <a:off x="1027077" y="5756157"/>
            <a:ext cx="2709200" cy="484939"/>
          </a:xfrm>
          <a:prstGeom prst="rect">
            <a:avLst/>
          </a:prstGeom>
        </p:spPr>
      </p:pic>
      <p:pic>
        <p:nvPicPr>
          <p:cNvPr id="2" name="Black Triangle">
            <a:extLst>
              <a:ext uri="{FF2B5EF4-FFF2-40B4-BE49-F238E27FC236}">
                <a16:creationId xmlns:a16="http://schemas.microsoft.com/office/drawing/2014/main" id="{E6FF8326-7C7F-B6EE-5081-7AD19B61BF99}"/>
              </a:ext>
            </a:extLst>
          </p:cNvPr>
          <p:cNvPicPr>
            <a:picLocks noChangeAspect="1"/>
          </p:cNvPicPr>
          <p:nvPr userDrawn="1"/>
        </p:nvPicPr>
        <p:blipFill>
          <a:blip r:embed="rId3"/>
          <a:stretch>
            <a:fillRect/>
          </a:stretch>
        </p:blipFill>
        <p:spPr>
          <a:xfrm>
            <a:off x="9956800" y="0"/>
            <a:ext cx="2235200" cy="6858000"/>
          </a:xfrm>
          <a:prstGeom prst="rect">
            <a:avLst/>
          </a:prstGeom>
          <a:noFill/>
        </p:spPr>
      </p:pic>
      <p:sp>
        <p:nvSpPr>
          <p:cNvPr id="6" name="Triangle 5">
            <a:extLst>
              <a:ext uri="{FF2B5EF4-FFF2-40B4-BE49-F238E27FC236}">
                <a16:creationId xmlns:a16="http://schemas.microsoft.com/office/drawing/2014/main" id="{47BD40D6-A6F9-8B8C-560F-0C7A97097E8F}"/>
              </a:ext>
            </a:extLst>
          </p:cNvPr>
          <p:cNvSpPr/>
          <p:nvPr userDrawn="1"/>
        </p:nvSpPr>
        <p:spPr>
          <a:xfrm>
            <a:off x="9954706" y="-9439"/>
            <a:ext cx="2246721" cy="6867440"/>
          </a:xfrm>
          <a:custGeom>
            <a:avLst/>
            <a:gdLst>
              <a:gd name="connsiteX0" fmla="*/ 0 w 2243579"/>
              <a:gd name="connsiteY0" fmla="*/ 0 h 6881568"/>
              <a:gd name="connsiteX1" fmla="*/ 2243579 w 2243579"/>
              <a:gd name="connsiteY1" fmla="*/ 0 h 6881568"/>
              <a:gd name="connsiteX2" fmla="*/ 2243579 w 2243579"/>
              <a:gd name="connsiteY2" fmla="*/ 6881568 h 6881568"/>
              <a:gd name="connsiteX3" fmla="*/ 0 w 2243579"/>
              <a:gd name="connsiteY3" fmla="*/ 6881568 h 6881568"/>
              <a:gd name="connsiteX4" fmla="*/ 0 w 2243579"/>
              <a:gd name="connsiteY4" fmla="*/ 0 h 6881568"/>
              <a:gd name="connsiteX0" fmla="*/ 1300899 w 2243579"/>
              <a:gd name="connsiteY0" fmla="*/ 565608 h 6881568"/>
              <a:gd name="connsiteX1" fmla="*/ 2243579 w 2243579"/>
              <a:gd name="connsiteY1" fmla="*/ 0 h 6881568"/>
              <a:gd name="connsiteX2" fmla="*/ 2243579 w 2243579"/>
              <a:gd name="connsiteY2" fmla="*/ 6881568 h 6881568"/>
              <a:gd name="connsiteX3" fmla="*/ 0 w 2243579"/>
              <a:gd name="connsiteY3" fmla="*/ 6881568 h 6881568"/>
              <a:gd name="connsiteX4" fmla="*/ 1300899 w 2243579"/>
              <a:gd name="connsiteY4" fmla="*/ 565608 h 6881568"/>
              <a:gd name="connsiteX0" fmla="*/ 1602557 w 2243579"/>
              <a:gd name="connsiteY0" fmla="*/ 18854 h 6881568"/>
              <a:gd name="connsiteX1" fmla="*/ 2243579 w 2243579"/>
              <a:gd name="connsiteY1" fmla="*/ 0 h 6881568"/>
              <a:gd name="connsiteX2" fmla="*/ 2243579 w 2243579"/>
              <a:gd name="connsiteY2" fmla="*/ 6881568 h 6881568"/>
              <a:gd name="connsiteX3" fmla="*/ 0 w 2243579"/>
              <a:gd name="connsiteY3" fmla="*/ 6881568 h 6881568"/>
              <a:gd name="connsiteX4" fmla="*/ 1602557 w 2243579"/>
              <a:gd name="connsiteY4" fmla="*/ 18854 h 6881568"/>
              <a:gd name="connsiteX0" fmla="*/ 1319753 w 1960775"/>
              <a:gd name="connsiteY0" fmla="*/ 18854 h 6881568"/>
              <a:gd name="connsiteX1" fmla="*/ 1960775 w 1960775"/>
              <a:gd name="connsiteY1" fmla="*/ 0 h 6881568"/>
              <a:gd name="connsiteX2" fmla="*/ 1960775 w 1960775"/>
              <a:gd name="connsiteY2" fmla="*/ 6881568 h 6881568"/>
              <a:gd name="connsiteX3" fmla="*/ 0 w 1960775"/>
              <a:gd name="connsiteY3" fmla="*/ 6806154 h 6881568"/>
              <a:gd name="connsiteX4" fmla="*/ 1319753 w 1960775"/>
              <a:gd name="connsiteY4" fmla="*/ 18854 h 6881568"/>
              <a:gd name="connsiteX0" fmla="*/ 1593130 w 2234152"/>
              <a:gd name="connsiteY0" fmla="*/ 18854 h 6881569"/>
              <a:gd name="connsiteX1" fmla="*/ 2234152 w 2234152"/>
              <a:gd name="connsiteY1" fmla="*/ 0 h 6881569"/>
              <a:gd name="connsiteX2" fmla="*/ 2234152 w 2234152"/>
              <a:gd name="connsiteY2" fmla="*/ 6881568 h 6881569"/>
              <a:gd name="connsiteX3" fmla="*/ 0 w 2234152"/>
              <a:gd name="connsiteY3" fmla="*/ 6881569 h 6881569"/>
              <a:gd name="connsiteX4" fmla="*/ 1593130 w 2234152"/>
              <a:gd name="connsiteY4" fmla="*/ 18854 h 6881569"/>
              <a:gd name="connsiteX0" fmla="*/ 1583717 w 2234152"/>
              <a:gd name="connsiteY0" fmla="*/ 9420 h 6881569"/>
              <a:gd name="connsiteX1" fmla="*/ 2234152 w 2234152"/>
              <a:gd name="connsiteY1" fmla="*/ 0 h 6881569"/>
              <a:gd name="connsiteX2" fmla="*/ 2234152 w 2234152"/>
              <a:gd name="connsiteY2" fmla="*/ 6881568 h 6881569"/>
              <a:gd name="connsiteX3" fmla="*/ 0 w 2234152"/>
              <a:gd name="connsiteY3" fmla="*/ 6881569 h 6881569"/>
              <a:gd name="connsiteX4" fmla="*/ 1583717 w 2234152"/>
              <a:gd name="connsiteY4" fmla="*/ 9420 h 6881569"/>
              <a:gd name="connsiteX0" fmla="*/ 1583717 w 2243566"/>
              <a:gd name="connsiteY0" fmla="*/ 0 h 6872149"/>
              <a:gd name="connsiteX1" fmla="*/ 2243566 w 2243566"/>
              <a:gd name="connsiteY1" fmla="*/ 12 h 6872149"/>
              <a:gd name="connsiteX2" fmla="*/ 2234152 w 2243566"/>
              <a:gd name="connsiteY2" fmla="*/ 6872148 h 6872149"/>
              <a:gd name="connsiteX3" fmla="*/ 0 w 2243566"/>
              <a:gd name="connsiteY3" fmla="*/ 6872149 h 6872149"/>
              <a:gd name="connsiteX4" fmla="*/ 1583717 w 2243566"/>
              <a:gd name="connsiteY4" fmla="*/ 0 h 6872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3566" h="6872149">
                <a:moveTo>
                  <a:pt x="1583717" y="0"/>
                </a:moveTo>
                <a:lnTo>
                  <a:pt x="2243566" y="12"/>
                </a:lnTo>
                <a:lnTo>
                  <a:pt x="2234152" y="6872148"/>
                </a:lnTo>
                <a:lnTo>
                  <a:pt x="0" y="6872149"/>
                </a:lnTo>
                <a:lnTo>
                  <a:pt x="1583717" y="0"/>
                </a:lnTo>
                <a:close/>
              </a:path>
            </a:pathLst>
          </a:custGeom>
          <a:solidFill>
            <a:srgbClr val="CFB9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11870E27-202E-F717-3FB6-D69451DF1391}"/>
              </a:ext>
            </a:extLst>
          </p:cNvPr>
          <p:cNvSpPr>
            <a:spLocks noGrp="1"/>
          </p:cNvSpPr>
          <p:nvPr>
            <p:ph type="title" hasCustomPrompt="1"/>
          </p:nvPr>
        </p:nvSpPr>
        <p:spPr>
          <a:xfrm>
            <a:off x="1023257" y="2005070"/>
            <a:ext cx="7763458" cy="592834"/>
          </a:xfrm>
        </p:spPr>
        <p:txBody>
          <a:bodyPr>
            <a:noAutofit/>
          </a:bodyPr>
          <a:lstStyle>
            <a:lvl1pPr>
              <a:defRPr sz="5400" cap="none">
                <a:solidFill>
                  <a:schemeClr val="bg1"/>
                </a:solidFill>
              </a:defRPr>
            </a:lvl1pPr>
          </a:lstStyle>
          <a:p>
            <a:r>
              <a:rPr lang="en-US" dirty="0"/>
              <a:t>Presentation Title</a:t>
            </a:r>
          </a:p>
        </p:txBody>
      </p:sp>
      <p:sp>
        <p:nvSpPr>
          <p:cNvPr id="9" name="Text Placeholder 8">
            <a:extLst>
              <a:ext uri="{FF2B5EF4-FFF2-40B4-BE49-F238E27FC236}">
                <a16:creationId xmlns:a16="http://schemas.microsoft.com/office/drawing/2014/main" id="{3F3E966E-ACAB-E285-70D0-66AC08DF1386}"/>
              </a:ext>
            </a:extLst>
          </p:cNvPr>
          <p:cNvSpPr>
            <a:spLocks noGrp="1"/>
          </p:cNvSpPr>
          <p:nvPr>
            <p:ph type="body" sz="quarter" idx="10" hasCustomPrompt="1"/>
          </p:nvPr>
        </p:nvSpPr>
        <p:spPr>
          <a:xfrm>
            <a:off x="1023257" y="2629338"/>
            <a:ext cx="7763458" cy="449263"/>
          </a:xfrm>
        </p:spPr>
        <p:txBody>
          <a:bodyPr>
            <a:noAutofit/>
          </a:bodyPr>
          <a:lstStyle>
            <a:lvl1pPr marL="0" indent="0">
              <a:buFontTx/>
              <a:buNone/>
              <a:defRPr sz="2400" b="1" i="0">
                <a:solidFill>
                  <a:schemeClr val="bg2"/>
                </a:solidFill>
                <a:latin typeface="Acumin Pro Semibold" panose="020B0504020202020204"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Subtitle</a:t>
            </a:r>
          </a:p>
        </p:txBody>
      </p:sp>
      <p:sp>
        <p:nvSpPr>
          <p:cNvPr id="3" name="Text Placeholder 8">
            <a:extLst>
              <a:ext uri="{FF2B5EF4-FFF2-40B4-BE49-F238E27FC236}">
                <a16:creationId xmlns:a16="http://schemas.microsoft.com/office/drawing/2014/main" id="{76FFA1BC-72F9-9048-3E39-D300A3A6A52E}"/>
              </a:ext>
            </a:extLst>
          </p:cNvPr>
          <p:cNvSpPr>
            <a:spLocks noGrp="1"/>
          </p:cNvSpPr>
          <p:nvPr>
            <p:ph type="body" sz="quarter" idx="11" hasCustomPrompt="1"/>
          </p:nvPr>
        </p:nvSpPr>
        <p:spPr>
          <a:xfrm>
            <a:off x="1023257" y="3107129"/>
            <a:ext cx="7763458" cy="449263"/>
          </a:xfrm>
        </p:spPr>
        <p:txBody>
          <a:bodyPr>
            <a:normAutofit/>
          </a:bodyPr>
          <a:lstStyle>
            <a:lvl1pPr marL="0" indent="0">
              <a:buFontTx/>
              <a:buNone/>
              <a:defRPr sz="1600">
                <a:solidFill>
                  <a:schemeClr val="bg2"/>
                </a:solidFill>
                <a:latin typeface="Acumin Pro" panose="020B0504020202020204"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fld id="{C7124C19-F609-8C4C-8116-78E353E3E672}" type="datetime1">
              <a:rPr lang="en-US" smtClean="0"/>
              <a:t>3/29/23</a:t>
            </a:fld>
            <a:endParaRPr lang="en-US" dirty="0"/>
          </a:p>
        </p:txBody>
      </p:sp>
      <p:sp>
        <p:nvSpPr>
          <p:cNvPr id="4" name="Slide Number Placeholder 3">
            <a:extLst>
              <a:ext uri="{FF2B5EF4-FFF2-40B4-BE49-F238E27FC236}">
                <a16:creationId xmlns:a16="http://schemas.microsoft.com/office/drawing/2014/main" id="{58EC3163-7E89-C90A-4497-846BA4987D4E}"/>
              </a:ext>
            </a:extLst>
          </p:cNvPr>
          <p:cNvSpPr>
            <a:spLocks noGrp="1"/>
          </p:cNvSpPr>
          <p:nvPr>
            <p:ph type="sldNum" sz="quarter" idx="12"/>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4214527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with Content -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9742D-9D8E-3928-8B2A-C7202DA729E8}"/>
              </a:ext>
            </a:extLst>
          </p:cNvPr>
          <p:cNvSpPr>
            <a:spLocks noGrp="1"/>
          </p:cNvSpPr>
          <p:nvPr>
            <p:ph type="title"/>
          </p:nvPr>
        </p:nvSpPr>
        <p:spPr/>
        <p:txBody>
          <a:body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2D59E3ED-7921-E7F3-A0A2-0467597EF7ED}"/>
              </a:ext>
            </a:extLst>
          </p:cNvPr>
          <p:cNvSpPr>
            <a:spLocks noGrp="1"/>
          </p:cNvSpPr>
          <p:nvPr>
            <p:ph idx="12"/>
          </p:nvPr>
        </p:nvSpPr>
        <p:spPr>
          <a:xfrm>
            <a:off x="468087" y="1543324"/>
            <a:ext cx="3507565" cy="4390338"/>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urdue Logo" descr="Purdue Logo">
            <a:extLst>
              <a:ext uri="{FF2B5EF4-FFF2-40B4-BE49-F238E27FC236}">
                <a16:creationId xmlns:a16="http://schemas.microsoft.com/office/drawing/2014/main" id="{D9D56DBC-682D-9000-C377-A3E36338D732}"/>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11" name="Content Placeholder 2">
            <a:extLst>
              <a:ext uri="{FF2B5EF4-FFF2-40B4-BE49-F238E27FC236}">
                <a16:creationId xmlns:a16="http://schemas.microsoft.com/office/drawing/2014/main" id="{66D77F14-E88B-D0A5-6F63-E4DA45A7CD6B}"/>
              </a:ext>
            </a:extLst>
          </p:cNvPr>
          <p:cNvSpPr>
            <a:spLocks noGrp="1"/>
          </p:cNvSpPr>
          <p:nvPr>
            <p:ph idx="17"/>
          </p:nvPr>
        </p:nvSpPr>
        <p:spPr>
          <a:xfrm>
            <a:off x="4342217" y="1543323"/>
            <a:ext cx="3507565" cy="4390337"/>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a:extLst>
              <a:ext uri="{FF2B5EF4-FFF2-40B4-BE49-F238E27FC236}">
                <a16:creationId xmlns:a16="http://schemas.microsoft.com/office/drawing/2014/main" id="{5A95E987-1BAB-5DE6-3A52-75935C62985E}"/>
              </a:ext>
            </a:extLst>
          </p:cNvPr>
          <p:cNvSpPr>
            <a:spLocks noGrp="1"/>
          </p:cNvSpPr>
          <p:nvPr>
            <p:ph idx="18"/>
          </p:nvPr>
        </p:nvSpPr>
        <p:spPr>
          <a:xfrm>
            <a:off x="8243137" y="1543322"/>
            <a:ext cx="3507565" cy="4390337"/>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3">
            <a:extLst>
              <a:ext uri="{FF2B5EF4-FFF2-40B4-BE49-F238E27FC236}">
                <a16:creationId xmlns:a16="http://schemas.microsoft.com/office/drawing/2014/main" id="{5CA31FF2-2F1A-7D0F-36B0-1773F6A9AB34}"/>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5" name="Slide Number Placeholder 4">
            <a:extLst>
              <a:ext uri="{FF2B5EF4-FFF2-40B4-BE49-F238E27FC236}">
                <a16:creationId xmlns:a16="http://schemas.microsoft.com/office/drawing/2014/main" id="{E377EB8B-3A4C-F880-133B-94D59A7B36B8}"/>
              </a:ext>
            </a:extLst>
          </p:cNvPr>
          <p:cNvSpPr>
            <a:spLocks noGrp="1"/>
          </p:cNvSpPr>
          <p:nvPr>
            <p:ph type="sldNum" sz="quarter" idx="19"/>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681714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with Copy - 2 Column">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13" name="Text Placeholder 11">
            <a:extLst>
              <a:ext uri="{FF2B5EF4-FFF2-40B4-BE49-F238E27FC236}">
                <a16:creationId xmlns:a16="http://schemas.microsoft.com/office/drawing/2014/main" id="{6A937CB7-FF71-AF7C-945C-0E285D7B2D54}"/>
              </a:ext>
            </a:extLst>
          </p:cNvPr>
          <p:cNvSpPr>
            <a:spLocks noGrp="1"/>
          </p:cNvSpPr>
          <p:nvPr>
            <p:ph type="body" sz="quarter" idx="10"/>
          </p:nvPr>
        </p:nvSpPr>
        <p:spPr>
          <a:xfrm>
            <a:off x="446313" y="3652272"/>
            <a:ext cx="5469743" cy="2345757"/>
          </a:xfrm>
        </p:spPr>
        <p:txBody>
          <a:bodyPr numCol="1">
            <a:noAutofit/>
          </a:bodyPr>
          <a:lstStyle>
            <a:lvl1pPr marL="285750" indent="-285750" algn="l" fontAlgn="t">
              <a:buFont typeface="Wingdings" pitchFamily="2" charset="2"/>
              <a:buChar char="§"/>
              <a:defRPr sz="1800" baseline="0">
                <a:latin typeface="Acumin Pro" panose="020B0504020202020204" pitchFamily="34" charset="77"/>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lstStyle/>
          <a:p>
            <a:r>
              <a:rPr lang="en-US"/>
              <a:t>Click to edit Master title style</a:t>
            </a:r>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2" name="Picture Placeholder 2">
            <a:extLst>
              <a:ext uri="{FF2B5EF4-FFF2-40B4-BE49-F238E27FC236}">
                <a16:creationId xmlns:a16="http://schemas.microsoft.com/office/drawing/2014/main" id="{EC508144-F984-C37C-90F6-AA8C545F3DA9}"/>
              </a:ext>
            </a:extLst>
          </p:cNvPr>
          <p:cNvSpPr>
            <a:spLocks noGrp="1"/>
          </p:cNvSpPr>
          <p:nvPr>
            <p:ph type="pic" idx="1"/>
          </p:nvPr>
        </p:nvSpPr>
        <p:spPr>
          <a:xfrm>
            <a:off x="446311" y="1543323"/>
            <a:ext cx="5469745"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3" name="Picture Placeholder 2">
            <a:extLst>
              <a:ext uri="{FF2B5EF4-FFF2-40B4-BE49-F238E27FC236}">
                <a16:creationId xmlns:a16="http://schemas.microsoft.com/office/drawing/2014/main" id="{35480D7F-9BE0-34B6-0080-2DFC58123F3E}"/>
              </a:ext>
            </a:extLst>
          </p:cNvPr>
          <p:cNvSpPr>
            <a:spLocks noGrp="1"/>
          </p:cNvSpPr>
          <p:nvPr>
            <p:ph type="pic" idx="14"/>
          </p:nvPr>
        </p:nvSpPr>
        <p:spPr>
          <a:xfrm>
            <a:off x="6275945" y="1543323"/>
            <a:ext cx="5458727"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6" name="Text Placeholder 11">
            <a:extLst>
              <a:ext uri="{FF2B5EF4-FFF2-40B4-BE49-F238E27FC236}">
                <a16:creationId xmlns:a16="http://schemas.microsoft.com/office/drawing/2014/main" id="{710C66FF-C32F-9EF8-4FBC-44E08230B658}"/>
              </a:ext>
            </a:extLst>
          </p:cNvPr>
          <p:cNvSpPr>
            <a:spLocks noGrp="1"/>
          </p:cNvSpPr>
          <p:nvPr>
            <p:ph type="body" sz="quarter" idx="15"/>
          </p:nvPr>
        </p:nvSpPr>
        <p:spPr>
          <a:xfrm>
            <a:off x="6264929" y="3652271"/>
            <a:ext cx="5469743" cy="2345757"/>
          </a:xfrm>
        </p:spPr>
        <p:txBody>
          <a:bodyPr numCol="1">
            <a:noAutofit/>
          </a:bodyPr>
          <a:lstStyle>
            <a:lvl1pPr marL="285750" indent="-285750" algn="l" fontAlgn="t">
              <a:buFont typeface="Wingdings" pitchFamily="2" charset="2"/>
              <a:buChar char="§"/>
              <a:defRPr sz="1800" baseline="0">
                <a:latin typeface="Acumin Pro" panose="020B0504020202020204" pitchFamily="34" charset="77"/>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5" name="Slide Number Placeholder 4">
            <a:extLst>
              <a:ext uri="{FF2B5EF4-FFF2-40B4-BE49-F238E27FC236}">
                <a16:creationId xmlns:a16="http://schemas.microsoft.com/office/drawing/2014/main" id="{E1A7288C-38D9-0159-D0E4-B042D466D179}"/>
              </a:ext>
            </a:extLst>
          </p:cNvPr>
          <p:cNvSpPr>
            <a:spLocks noGrp="1"/>
          </p:cNvSpPr>
          <p:nvPr>
            <p:ph type="sldNum" sz="quarter" idx="16"/>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726685085"/>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with Copy - 3 Column">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dirty="0"/>
              <a:t>Click to add subhead</a:t>
            </a:r>
          </a:p>
        </p:txBody>
      </p:sp>
      <p:sp>
        <p:nvSpPr>
          <p:cNvPr id="13" name="Text Placeholder 11">
            <a:extLst>
              <a:ext uri="{FF2B5EF4-FFF2-40B4-BE49-F238E27FC236}">
                <a16:creationId xmlns:a16="http://schemas.microsoft.com/office/drawing/2014/main" id="{6A937CB7-FF71-AF7C-945C-0E285D7B2D54}"/>
              </a:ext>
            </a:extLst>
          </p:cNvPr>
          <p:cNvSpPr>
            <a:spLocks noGrp="1"/>
          </p:cNvSpPr>
          <p:nvPr>
            <p:ph type="body" sz="quarter" idx="10"/>
          </p:nvPr>
        </p:nvSpPr>
        <p:spPr>
          <a:xfrm>
            <a:off x="446314" y="3652272"/>
            <a:ext cx="3534479" cy="2345757"/>
          </a:xfrm>
        </p:spPr>
        <p:txBody>
          <a:bodyPr numCol="1">
            <a:noAutofit/>
          </a:bodyPr>
          <a:lstStyle>
            <a:lvl1pPr marL="285750" indent="-285750" algn="l" fontAlgn="t">
              <a:buFont typeface="Wingdings" pitchFamily="2" charset="2"/>
              <a:buChar char="§"/>
              <a:defRPr sz="1800" baseline="0">
                <a:latin typeface="Acumin Pro" panose="020B0504020202020204" pitchFamily="34" charset="77"/>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lstStyle/>
          <a:p>
            <a:r>
              <a:rPr lang="en-US"/>
              <a:t>Click to edit Master title style</a:t>
            </a:r>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2" name="Picture Placeholder 2">
            <a:extLst>
              <a:ext uri="{FF2B5EF4-FFF2-40B4-BE49-F238E27FC236}">
                <a16:creationId xmlns:a16="http://schemas.microsoft.com/office/drawing/2014/main" id="{EC508144-F984-C37C-90F6-AA8C545F3DA9}"/>
              </a:ext>
            </a:extLst>
          </p:cNvPr>
          <p:cNvSpPr>
            <a:spLocks noGrp="1"/>
          </p:cNvSpPr>
          <p:nvPr>
            <p:ph type="pic" idx="1"/>
          </p:nvPr>
        </p:nvSpPr>
        <p:spPr>
          <a:xfrm>
            <a:off x="446312" y="1543323"/>
            <a:ext cx="3534479"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3" name="Picture Placeholder 2">
            <a:extLst>
              <a:ext uri="{FF2B5EF4-FFF2-40B4-BE49-F238E27FC236}">
                <a16:creationId xmlns:a16="http://schemas.microsoft.com/office/drawing/2014/main" id="{35480D7F-9BE0-34B6-0080-2DFC58123F3E}"/>
              </a:ext>
            </a:extLst>
          </p:cNvPr>
          <p:cNvSpPr>
            <a:spLocks noGrp="1"/>
          </p:cNvSpPr>
          <p:nvPr>
            <p:ph type="pic" idx="14"/>
          </p:nvPr>
        </p:nvSpPr>
        <p:spPr>
          <a:xfrm>
            <a:off x="4336974" y="1543324"/>
            <a:ext cx="3527360"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6" name="Text Placeholder 11">
            <a:extLst>
              <a:ext uri="{FF2B5EF4-FFF2-40B4-BE49-F238E27FC236}">
                <a16:creationId xmlns:a16="http://schemas.microsoft.com/office/drawing/2014/main" id="{710C66FF-C32F-9EF8-4FBC-44E08230B658}"/>
              </a:ext>
            </a:extLst>
          </p:cNvPr>
          <p:cNvSpPr>
            <a:spLocks noGrp="1"/>
          </p:cNvSpPr>
          <p:nvPr>
            <p:ph type="body" sz="quarter" idx="15"/>
          </p:nvPr>
        </p:nvSpPr>
        <p:spPr>
          <a:xfrm>
            <a:off x="4325959" y="3652272"/>
            <a:ext cx="3534479" cy="2345757"/>
          </a:xfrm>
        </p:spPr>
        <p:txBody>
          <a:bodyPr numCol="1">
            <a:noAutofit/>
          </a:bodyPr>
          <a:lstStyle>
            <a:lvl1pPr marL="285750" indent="-285750" algn="l" fontAlgn="t">
              <a:buFont typeface="Wingdings" pitchFamily="2" charset="2"/>
              <a:buChar char="§"/>
              <a:defRPr sz="1800" baseline="0">
                <a:latin typeface="Acumin Pro" panose="020B0504020202020204" pitchFamily="34" charset="77"/>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9" name="Picture Placeholder 2">
            <a:extLst>
              <a:ext uri="{FF2B5EF4-FFF2-40B4-BE49-F238E27FC236}">
                <a16:creationId xmlns:a16="http://schemas.microsoft.com/office/drawing/2014/main" id="{5D5694FC-6767-0363-8F8C-4C8AEA0C5DCC}"/>
              </a:ext>
            </a:extLst>
          </p:cNvPr>
          <p:cNvSpPr>
            <a:spLocks noGrp="1"/>
          </p:cNvSpPr>
          <p:nvPr>
            <p:ph type="pic" idx="16"/>
          </p:nvPr>
        </p:nvSpPr>
        <p:spPr>
          <a:xfrm>
            <a:off x="8205605" y="1532307"/>
            <a:ext cx="3527360"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0" name="Text Placeholder 11">
            <a:extLst>
              <a:ext uri="{FF2B5EF4-FFF2-40B4-BE49-F238E27FC236}">
                <a16:creationId xmlns:a16="http://schemas.microsoft.com/office/drawing/2014/main" id="{347E27B2-1DE2-3469-81EF-9EBD7DC7AFBA}"/>
              </a:ext>
            </a:extLst>
          </p:cNvPr>
          <p:cNvSpPr>
            <a:spLocks noGrp="1"/>
          </p:cNvSpPr>
          <p:nvPr>
            <p:ph type="body" sz="quarter" idx="17"/>
          </p:nvPr>
        </p:nvSpPr>
        <p:spPr>
          <a:xfrm>
            <a:off x="8194590" y="3641255"/>
            <a:ext cx="3534479" cy="2345757"/>
          </a:xfrm>
        </p:spPr>
        <p:txBody>
          <a:bodyPr numCol="1">
            <a:noAutofit/>
          </a:bodyPr>
          <a:lstStyle>
            <a:lvl1pPr marL="285750" indent="-285750" algn="l" fontAlgn="t">
              <a:buFont typeface="Wingdings" pitchFamily="2" charset="2"/>
              <a:buChar char="§"/>
              <a:defRPr sz="1800" baseline="0">
                <a:latin typeface="Acumin Pro" panose="020B0504020202020204" pitchFamily="34" charset="77"/>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5" name="Slide Number Placeholder 4">
            <a:extLst>
              <a:ext uri="{FF2B5EF4-FFF2-40B4-BE49-F238E27FC236}">
                <a16:creationId xmlns:a16="http://schemas.microsoft.com/office/drawing/2014/main" id="{4647B2B3-AD22-934B-7901-EF00010BA35F}"/>
              </a:ext>
            </a:extLst>
          </p:cNvPr>
          <p:cNvSpPr>
            <a:spLocks noGrp="1"/>
          </p:cNvSpPr>
          <p:nvPr>
            <p:ph type="sldNum" sz="quarter" idx="18"/>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2460767190"/>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27402-16CB-60F1-259A-4E1A16194431}"/>
              </a:ext>
            </a:extLst>
          </p:cNvPr>
          <p:cNvSpPr>
            <a:spLocks noGrp="1"/>
          </p:cNvSpPr>
          <p:nvPr>
            <p:ph type="title"/>
          </p:nvPr>
        </p:nvSpPr>
        <p:spPr>
          <a:xfrm>
            <a:off x="457202" y="457200"/>
            <a:ext cx="4314823" cy="964096"/>
          </a:xfrm>
        </p:spPr>
        <p:txBody>
          <a:bodyPr anchor="b"/>
          <a:lstStyle>
            <a:lvl1pPr>
              <a:defRPr sz="3200"/>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B9889552-EB9F-6D72-9130-E107C02C22F6}"/>
              </a:ext>
            </a:extLst>
          </p:cNvPr>
          <p:cNvSpPr>
            <a:spLocks noGrp="1"/>
          </p:cNvSpPr>
          <p:nvPr>
            <p:ph type="body" sz="half" idx="2"/>
          </p:nvPr>
        </p:nvSpPr>
        <p:spPr>
          <a:xfrm>
            <a:off x="457202" y="1570383"/>
            <a:ext cx="4314823" cy="429860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Content Placeholder 2">
            <a:extLst>
              <a:ext uri="{FF2B5EF4-FFF2-40B4-BE49-F238E27FC236}">
                <a16:creationId xmlns:a16="http://schemas.microsoft.com/office/drawing/2014/main" id="{C5F6EAB8-D2BB-0BDE-C7AC-895B69CA533E}"/>
              </a:ext>
            </a:extLst>
          </p:cNvPr>
          <p:cNvSpPr>
            <a:spLocks noGrp="1"/>
          </p:cNvSpPr>
          <p:nvPr>
            <p:ph idx="1"/>
          </p:nvPr>
        </p:nvSpPr>
        <p:spPr>
          <a:xfrm>
            <a:off x="5071871" y="457200"/>
            <a:ext cx="6662927" cy="5411788"/>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urdue Logo" descr="Purdue Logo">
            <a:extLst>
              <a:ext uri="{FF2B5EF4-FFF2-40B4-BE49-F238E27FC236}">
                <a16:creationId xmlns:a16="http://schemas.microsoft.com/office/drawing/2014/main" id="{821C840C-3AA9-6493-3A9D-CE82D8D49211}"/>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6" name="Slide Number Placeholder 5">
            <a:extLst>
              <a:ext uri="{FF2B5EF4-FFF2-40B4-BE49-F238E27FC236}">
                <a16:creationId xmlns:a16="http://schemas.microsoft.com/office/drawing/2014/main" id="{A8C6DC60-EE89-734D-242E-5043417AC8BC}"/>
              </a:ext>
            </a:extLst>
          </p:cNvPr>
          <p:cNvSpPr>
            <a:spLocks noGrp="1"/>
          </p:cNvSpPr>
          <p:nvPr>
            <p:ph type="sldNum" sz="quarter" idx="10"/>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40629003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hoto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99A83-2C12-9A72-A547-B9374C1072DC}"/>
              </a:ext>
            </a:extLst>
          </p:cNvPr>
          <p:cNvSpPr>
            <a:spLocks noGrp="1"/>
          </p:cNvSpPr>
          <p:nvPr>
            <p:ph type="title"/>
          </p:nvPr>
        </p:nvSpPr>
        <p:spPr>
          <a:xfrm>
            <a:off x="446314" y="470037"/>
            <a:ext cx="4325711" cy="1034775"/>
          </a:xfrm>
        </p:spPr>
        <p:txBody>
          <a:bodyPr anchor="b"/>
          <a:lstStyle>
            <a:lvl1pPr fontAlgn="t">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5183188" y="470037"/>
            <a:ext cx="6562498" cy="5391013"/>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69A59AA2-58AF-A659-F919-8BDA04ADA496}"/>
              </a:ext>
            </a:extLst>
          </p:cNvPr>
          <p:cNvSpPr>
            <a:spLocks noGrp="1"/>
          </p:cNvSpPr>
          <p:nvPr>
            <p:ph type="body" sz="half" idx="2"/>
          </p:nvPr>
        </p:nvSpPr>
        <p:spPr>
          <a:xfrm>
            <a:off x="446314" y="1759226"/>
            <a:ext cx="4325711" cy="4086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6" name="Slide Number Placeholder 5">
            <a:extLst>
              <a:ext uri="{FF2B5EF4-FFF2-40B4-BE49-F238E27FC236}">
                <a16:creationId xmlns:a16="http://schemas.microsoft.com/office/drawing/2014/main" id="{61DDC806-6E08-B58A-6B09-ECD209B759DB}"/>
              </a:ext>
            </a:extLst>
          </p:cNvPr>
          <p:cNvSpPr>
            <a:spLocks noGrp="1"/>
          </p:cNvSpPr>
          <p:nvPr>
            <p:ph type="sldNum" sz="quarter" idx="10"/>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34333543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oto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446313" y="1543323"/>
            <a:ext cx="5458727" cy="431772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7832766-AA56-63AE-E2AA-9A2947343D87}"/>
              </a:ext>
            </a:extLst>
          </p:cNvPr>
          <p:cNvSpPr>
            <a:spLocks noGrp="1"/>
          </p:cNvSpPr>
          <p:nvPr>
            <p:ph type="title"/>
          </p:nvPr>
        </p:nvSpPr>
        <p:spPr/>
        <p:txBody>
          <a:bodyPr/>
          <a:lstStyle/>
          <a:p>
            <a:r>
              <a:rPr lang="en-US"/>
              <a:t>Click to edit Master title style</a:t>
            </a:r>
          </a:p>
        </p:txBody>
      </p:sp>
      <p:sp>
        <p:nvSpPr>
          <p:cNvPr id="10" name="Picture Placeholder 2">
            <a:extLst>
              <a:ext uri="{FF2B5EF4-FFF2-40B4-BE49-F238E27FC236}">
                <a16:creationId xmlns:a16="http://schemas.microsoft.com/office/drawing/2014/main" id="{CF92D672-5C11-B647-ADA7-722837BA86C0}"/>
              </a:ext>
            </a:extLst>
          </p:cNvPr>
          <p:cNvSpPr>
            <a:spLocks noGrp="1"/>
          </p:cNvSpPr>
          <p:nvPr>
            <p:ph type="pic" idx="12"/>
          </p:nvPr>
        </p:nvSpPr>
        <p:spPr>
          <a:xfrm>
            <a:off x="6286962" y="1543323"/>
            <a:ext cx="5458727" cy="431772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1" name="Text Placeholder 13">
            <a:extLst>
              <a:ext uri="{FF2B5EF4-FFF2-40B4-BE49-F238E27FC236}">
                <a16:creationId xmlns:a16="http://schemas.microsoft.com/office/drawing/2014/main" id="{6AFB8997-E903-BD34-CBB7-A70F3BD090A1}"/>
              </a:ext>
            </a:extLst>
          </p:cNvPr>
          <p:cNvSpPr>
            <a:spLocks noGrp="1"/>
          </p:cNvSpPr>
          <p:nvPr>
            <p:ph type="body" sz="quarter" idx="13"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4" name="Slide Number Placeholder 3">
            <a:extLst>
              <a:ext uri="{FF2B5EF4-FFF2-40B4-BE49-F238E27FC236}">
                <a16:creationId xmlns:a16="http://schemas.microsoft.com/office/drawing/2014/main" id="{70480C45-204B-0517-4FC2-236945E741BF}"/>
              </a:ext>
            </a:extLst>
          </p:cNvPr>
          <p:cNvSpPr>
            <a:spLocks noGrp="1"/>
          </p:cNvSpPr>
          <p:nvPr>
            <p:ph type="sldNum" sz="quarter" idx="14"/>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59417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py with Photo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468086" y="1543323"/>
            <a:ext cx="5862679"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69A59AA2-58AF-A659-F919-8BDA04ADA496}"/>
              </a:ext>
            </a:extLst>
          </p:cNvPr>
          <p:cNvSpPr>
            <a:spLocks noGrp="1"/>
          </p:cNvSpPr>
          <p:nvPr>
            <p:ph type="body" sz="half" idx="2"/>
          </p:nvPr>
        </p:nvSpPr>
        <p:spPr>
          <a:xfrm>
            <a:off x="6615759" y="1543322"/>
            <a:ext cx="5129927" cy="430757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3D45392-3CD8-B80C-F2B3-4B45BA45F3B0}"/>
              </a:ext>
            </a:extLst>
          </p:cNvPr>
          <p:cNvSpPr>
            <a:spLocks noGrp="1"/>
          </p:cNvSpPr>
          <p:nvPr>
            <p:ph type="title"/>
          </p:nvPr>
        </p:nvSpPr>
        <p:spPr/>
        <p:txBody>
          <a:bodyPr/>
          <a:lstStyle/>
          <a:p>
            <a:r>
              <a:rPr lang="en-US"/>
              <a:t>Click to edit Master title style</a:t>
            </a:r>
          </a:p>
        </p:txBody>
      </p:sp>
      <p:sp>
        <p:nvSpPr>
          <p:cNvPr id="10" name="Picture Placeholder 2">
            <a:extLst>
              <a:ext uri="{FF2B5EF4-FFF2-40B4-BE49-F238E27FC236}">
                <a16:creationId xmlns:a16="http://schemas.microsoft.com/office/drawing/2014/main" id="{0492B2E6-F25A-DAD4-50C4-028EE4F9F201}"/>
              </a:ext>
            </a:extLst>
          </p:cNvPr>
          <p:cNvSpPr>
            <a:spLocks noGrp="1"/>
          </p:cNvSpPr>
          <p:nvPr>
            <p:ph type="pic" idx="13"/>
          </p:nvPr>
        </p:nvSpPr>
        <p:spPr>
          <a:xfrm>
            <a:off x="3486577" y="3795304"/>
            <a:ext cx="2844188"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1" name="Picture Placeholder 2">
            <a:extLst>
              <a:ext uri="{FF2B5EF4-FFF2-40B4-BE49-F238E27FC236}">
                <a16:creationId xmlns:a16="http://schemas.microsoft.com/office/drawing/2014/main" id="{E4F1D849-D57F-29CA-A61A-410807726101}"/>
              </a:ext>
            </a:extLst>
          </p:cNvPr>
          <p:cNvSpPr>
            <a:spLocks noGrp="1"/>
          </p:cNvSpPr>
          <p:nvPr>
            <p:ph type="pic" idx="14"/>
          </p:nvPr>
        </p:nvSpPr>
        <p:spPr>
          <a:xfrm>
            <a:off x="468086" y="3795304"/>
            <a:ext cx="2844188" cy="2055592"/>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2" name="Text Placeholder 13">
            <a:extLst>
              <a:ext uri="{FF2B5EF4-FFF2-40B4-BE49-F238E27FC236}">
                <a16:creationId xmlns:a16="http://schemas.microsoft.com/office/drawing/2014/main" id="{6AB35901-94D3-C7C4-1CE7-B31E29C657CD}"/>
              </a:ext>
            </a:extLst>
          </p:cNvPr>
          <p:cNvSpPr>
            <a:spLocks noGrp="1"/>
          </p:cNvSpPr>
          <p:nvPr>
            <p:ph type="body" sz="quarter" idx="15"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6" name="Slide Number Placeholder 5">
            <a:extLst>
              <a:ext uri="{FF2B5EF4-FFF2-40B4-BE49-F238E27FC236}">
                <a16:creationId xmlns:a16="http://schemas.microsoft.com/office/drawing/2014/main" id="{ADA3C43D-3312-15BB-B055-F99C088EB6F8}"/>
              </a:ext>
            </a:extLst>
          </p:cNvPr>
          <p:cNvSpPr>
            <a:spLocks noGrp="1"/>
          </p:cNvSpPr>
          <p:nvPr>
            <p:ph type="sldNum" sz="quarter" idx="16"/>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58824445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s with Captio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9A59AA2-58AF-A659-F919-8BDA04ADA496}"/>
              </a:ext>
            </a:extLst>
          </p:cNvPr>
          <p:cNvSpPr>
            <a:spLocks noGrp="1"/>
          </p:cNvSpPr>
          <p:nvPr>
            <p:ph type="body" sz="half" idx="2"/>
          </p:nvPr>
        </p:nvSpPr>
        <p:spPr>
          <a:xfrm>
            <a:off x="435428" y="3253121"/>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3D45392-3CD8-B80C-F2B3-4B45BA45F3B0}"/>
              </a:ext>
            </a:extLst>
          </p:cNvPr>
          <p:cNvSpPr>
            <a:spLocks noGrp="1"/>
          </p:cNvSpPr>
          <p:nvPr>
            <p:ph type="title"/>
          </p:nvPr>
        </p:nvSpPr>
        <p:spPr/>
        <p:txBody>
          <a:bodyPr/>
          <a:lstStyle/>
          <a:p>
            <a:r>
              <a:rPr lang="en-US"/>
              <a:t>Click to edit Master title style</a:t>
            </a:r>
          </a:p>
        </p:txBody>
      </p:sp>
      <p:sp>
        <p:nvSpPr>
          <p:cNvPr id="11" name="Picture Placeholder 2">
            <a:extLst>
              <a:ext uri="{FF2B5EF4-FFF2-40B4-BE49-F238E27FC236}">
                <a16:creationId xmlns:a16="http://schemas.microsoft.com/office/drawing/2014/main" id="{E4F1D849-D57F-29CA-A61A-410807726101}"/>
              </a:ext>
            </a:extLst>
          </p:cNvPr>
          <p:cNvSpPr>
            <a:spLocks noGrp="1"/>
          </p:cNvSpPr>
          <p:nvPr>
            <p:ph type="pic" idx="14"/>
          </p:nvPr>
        </p:nvSpPr>
        <p:spPr>
          <a:xfrm>
            <a:off x="457200" y="1367317"/>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6" name="Picture Placeholder 2">
            <a:extLst>
              <a:ext uri="{FF2B5EF4-FFF2-40B4-BE49-F238E27FC236}">
                <a16:creationId xmlns:a16="http://schemas.microsoft.com/office/drawing/2014/main" id="{60A3B0E8-AC0D-A169-37E3-2D123D6EBF24}"/>
              </a:ext>
            </a:extLst>
          </p:cNvPr>
          <p:cNvSpPr>
            <a:spLocks noGrp="1"/>
          </p:cNvSpPr>
          <p:nvPr>
            <p:ph type="pic" idx="16"/>
          </p:nvPr>
        </p:nvSpPr>
        <p:spPr>
          <a:xfrm>
            <a:off x="4325104" y="1367317"/>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3" name="Picture Placeholder 2">
            <a:extLst>
              <a:ext uri="{FF2B5EF4-FFF2-40B4-BE49-F238E27FC236}">
                <a16:creationId xmlns:a16="http://schemas.microsoft.com/office/drawing/2014/main" id="{640970D8-E511-89A8-FC5C-6DB37485ADE3}"/>
              </a:ext>
            </a:extLst>
          </p:cNvPr>
          <p:cNvSpPr>
            <a:spLocks noGrp="1"/>
          </p:cNvSpPr>
          <p:nvPr>
            <p:ph type="pic" idx="17"/>
          </p:nvPr>
        </p:nvSpPr>
        <p:spPr>
          <a:xfrm>
            <a:off x="8181729" y="1367317"/>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4" name="Text Placeholder 3">
            <a:extLst>
              <a:ext uri="{FF2B5EF4-FFF2-40B4-BE49-F238E27FC236}">
                <a16:creationId xmlns:a16="http://schemas.microsoft.com/office/drawing/2014/main" id="{6B04B79A-B4BD-0306-3D46-D570E1F51CA6}"/>
              </a:ext>
            </a:extLst>
          </p:cNvPr>
          <p:cNvSpPr>
            <a:spLocks noGrp="1"/>
          </p:cNvSpPr>
          <p:nvPr>
            <p:ph type="body" sz="half" idx="18"/>
          </p:nvPr>
        </p:nvSpPr>
        <p:spPr>
          <a:xfrm>
            <a:off x="4303332" y="3253121"/>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5" name="Text Placeholder 3">
            <a:extLst>
              <a:ext uri="{FF2B5EF4-FFF2-40B4-BE49-F238E27FC236}">
                <a16:creationId xmlns:a16="http://schemas.microsoft.com/office/drawing/2014/main" id="{450B4796-C4B7-C272-5ADD-7D6C896B703E}"/>
              </a:ext>
            </a:extLst>
          </p:cNvPr>
          <p:cNvSpPr>
            <a:spLocks noGrp="1"/>
          </p:cNvSpPr>
          <p:nvPr>
            <p:ph type="body" sz="half" idx="19"/>
          </p:nvPr>
        </p:nvSpPr>
        <p:spPr>
          <a:xfrm>
            <a:off x="8181729" y="3253121"/>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2" name="Text Placeholder 3">
            <a:extLst>
              <a:ext uri="{FF2B5EF4-FFF2-40B4-BE49-F238E27FC236}">
                <a16:creationId xmlns:a16="http://schemas.microsoft.com/office/drawing/2014/main" id="{4633AE4D-056F-FC97-1F10-877F247AB319}"/>
              </a:ext>
            </a:extLst>
          </p:cNvPr>
          <p:cNvSpPr>
            <a:spLocks noGrp="1"/>
          </p:cNvSpPr>
          <p:nvPr>
            <p:ph type="body" sz="half" idx="20"/>
          </p:nvPr>
        </p:nvSpPr>
        <p:spPr>
          <a:xfrm>
            <a:off x="413656" y="5656648"/>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3" name="Picture Placeholder 2">
            <a:extLst>
              <a:ext uri="{FF2B5EF4-FFF2-40B4-BE49-F238E27FC236}">
                <a16:creationId xmlns:a16="http://schemas.microsoft.com/office/drawing/2014/main" id="{19716662-3C77-F831-E45C-F9EA49810F58}"/>
              </a:ext>
            </a:extLst>
          </p:cNvPr>
          <p:cNvSpPr>
            <a:spLocks noGrp="1"/>
          </p:cNvSpPr>
          <p:nvPr>
            <p:ph type="pic" idx="21"/>
          </p:nvPr>
        </p:nvSpPr>
        <p:spPr>
          <a:xfrm>
            <a:off x="435428" y="3770844"/>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4" name="Picture Placeholder 2">
            <a:extLst>
              <a:ext uri="{FF2B5EF4-FFF2-40B4-BE49-F238E27FC236}">
                <a16:creationId xmlns:a16="http://schemas.microsoft.com/office/drawing/2014/main" id="{1ED1A14F-5E0D-476E-9C60-BD987EFC4940}"/>
              </a:ext>
            </a:extLst>
          </p:cNvPr>
          <p:cNvSpPr>
            <a:spLocks noGrp="1"/>
          </p:cNvSpPr>
          <p:nvPr>
            <p:ph type="pic" idx="22"/>
          </p:nvPr>
        </p:nvSpPr>
        <p:spPr>
          <a:xfrm>
            <a:off x="4303332" y="3770844"/>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5" name="Picture Placeholder 2">
            <a:extLst>
              <a:ext uri="{FF2B5EF4-FFF2-40B4-BE49-F238E27FC236}">
                <a16:creationId xmlns:a16="http://schemas.microsoft.com/office/drawing/2014/main" id="{A0003A4C-26CB-DD7F-0B22-024AFB58DC67}"/>
              </a:ext>
            </a:extLst>
          </p:cNvPr>
          <p:cNvSpPr>
            <a:spLocks noGrp="1"/>
          </p:cNvSpPr>
          <p:nvPr>
            <p:ph type="pic" idx="23"/>
          </p:nvPr>
        </p:nvSpPr>
        <p:spPr>
          <a:xfrm>
            <a:off x="8193008" y="3770844"/>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6" name="Text Placeholder 3">
            <a:extLst>
              <a:ext uri="{FF2B5EF4-FFF2-40B4-BE49-F238E27FC236}">
                <a16:creationId xmlns:a16="http://schemas.microsoft.com/office/drawing/2014/main" id="{08CE8D58-56A2-6AE5-AB18-C53F4134DD88}"/>
              </a:ext>
            </a:extLst>
          </p:cNvPr>
          <p:cNvSpPr>
            <a:spLocks noGrp="1"/>
          </p:cNvSpPr>
          <p:nvPr>
            <p:ph type="body" sz="half" idx="24"/>
          </p:nvPr>
        </p:nvSpPr>
        <p:spPr>
          <a:xfrm>
            <a:off x="4281560" y="5656648"/>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7" name="Text Placeholder 3">
            <a:extLst>
              <a:ext uri="{FF2B5EF4-FFF2-40B4-BE49-F238E27FC236}">
                <a16:creationId xmlns:a16="http://schemas.microsoft.com/office/drawing/2014/main" id="{7A4C2D1F-1A58-AC60-F606-B816E5F23FFF}"/>
              </a:ext>
            </a:extLst>
          </p:cNvPr>
          <p:cNvSpPr>
            <a:spLocks noGrp="1"/>
          </p:cNvSpPr>
          <p:nvPr>
            <p:ph type="body" sz="half" idx="25"/>
          </p:nvPr>
        </p:nvSpPr>
        <p:spPr>
          <a:xfrm>
            <a:off x="8193008" y="5656648"/>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Text Placeholder 13">
            <a:extLst>
              <a:ext uri="{FF2B5EF4-FFF2-40B4-BE49-F238E27FC236}">
                <a16:creationId xmlns:a16="http://schemas.microsoft.com/office/drawing/2014/main" id="{924D92CB-DB6C-EEE8-BDA7-E3D7B0643641}"/>
              </a:ext>
            </a:extLst>
          </p:cNvPr>
          <p:cNvSpPr>
            <a:spLocks noGrp="1"/>
          </p:cNvSpPr>
          <p:nvPr>
            <p:ph type="body" sz="quarter" idx="15"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7" name="Slide Number Placeholder 6">
            <a:extLst>
              <a:ext uri="{FF2B5EF4-FFF2-40B4-BE49-F238E27FC236}">
                <a16:creationId xmlns:a16="http://schemas.microsoft.com/office/drawing/2014/main" id="{720A2560-8530-94AA-9E7F-F5A56AB4E3D7}"/>
              </a:ext>
            </a:extLst>
          </p:cNvPr>
          <p:cNvSpPr>
            <a:spLocks noGrp="1"/>
          </p:cNvSpPr>
          <p:nvPr>
            <p:ph type="sldNum" sz="quarter" idx="26"/>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275033032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Collag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lstStyle/>
          <a:p>
            <a:r>
              <a:rPr lang="en-US"/>
              <a:t>Click to edit Master title style</a:t>
            </a:r>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2" name="Picture Placeholder 2">
            <a:extLst>
              <a:ext uri="{FF2B5EF4-FFF2-40B4-BE49-F238E27FC236}">
                <a16:creationId xmlns:a16="http://schemas.microsoft.com/office/drawing/2014/main" id="{EC508144-F984-C37C-90F6-AA8C545F3DA9}"/>
              </a:ext>
            </a:extLst>
          </p:cNvPr>
          <p:cNvSpPr>
            <a:spLocks noGrp="1"/>
          </p:cNvSpPr>
          <p:nvPr>
            <p:ph type="pic" idx="1"/>
          </p:nvPr>
        </p:nvSpPr>
        <p:spPr>
          <a:xfrm>
            <a:off x="446314" y="1542762"/>
            <a:ext cx="2611015"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3" name="Picture Placeholder 2">
            <a:extLst>
              <a:ext uri="{FF2B5EF4-FFF2-40B4-BE49-F238E27FC236}">
                <a16:creationId xmlns:a16="http://schemas.microsoft.com/office/drawing/2014/main" id="{35480D7F-9BE0-34B6-0080-2DFC58123F3E}"/>
              </a:ext>
            </a:extLst>
          </p:cNvPr>
          <p:cNvSpPr>
            <a:spLocks noGrp="1"/>
          </p:cNvSpPr>
          <p:nvPr>
            <p:ph type="pic" idx="14"/>
          </p:nvPr>
        </p:nvSpPr>
        <p:spPr>
          <a:xfrm>
            <a:off x="3344063" y="1542762"/>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9" name="Picture Placeholder 2">
            <a:extLst>
              <a:ext uri="{FF2B5EF4-FFF2-40B4-BE49-F238E27FC236}">
                <a16:creationId xmlns:a16="http://schemas.microsoft.com/office/drawing/2014/main" id="{5D5694FC-6767-0363-8F8C-4C8AEA0C5DCC}"/>
              </a:ext>
            </a:extLst>
          </p:cNvPr>
          <p:cNvSpPr>
            <a:spLocks noGrp="1"/>
          </p:cNvSpPr>
          <p:nvPr>
            <p:ph type="pic" idx="16"/>
          </p:nvPr>
        </p:nvSpPr>
        <p:spPr>
          <a:xfrm>
            <a:off x="6236553" y="1542762"/>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1" name="Picture Placeholder 2">
            <a:extLst>
              <a:ext uri="{FF2B5EF4-FFF2-40B4-BE49-F238E27FC236}">
                <a16:creationId xmlns:a16="http://schemas.microsoft.com/office/drawing/2014/main" id="{6223A017-A902-92C1-8A99-7D45B08D860D}"/>
              </a:ext>
            </a:extLst>
          </p:cNvPr>
          <p:cNvSpPr>
            <a:spLocks noGrp="1"/>
          </p:cNvSpPr>
          <p:nvPr>
            <p:ph type="pic" idx="17"/>
          </p:nvPr>
        </p:nvSpPr>
        <p:spPr>
          <a:xfrm>
            <a:off x="9129043" y="1542762"/>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5" name="Picture Placeholder 2">
            <a:extLst>
              <a:ext uri="{FF2B5EF4-FFF2-40B4-BE49-F238E27FC236}">
                <a16:creationId xmlns:a16="http://schemas.microsoft.com/office/drawing/2014/main" id="{FE352EAA-3DC6-450E-518D-B55638975ECE}"/>
              </a:ext>
            </a:extLst>
          </p:cNvPr>
          <p:cNvSpPr>
            <a:spLocks noGrp="1"/>
          </p:cNvSpPr>
          <p:nvPr>
            <p:ph type="pic" idx="18"/>
          </p:nvPr>
        </p:nvSpPr>
        <p:spPr>
          <a:xfrm>
            <a:off x="1843620" y="3651150"/>
            <a:ext cx="2611015"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6" name="Picture Placeholder 2">
            <a:extLst>
              <a:ext uri="{FF2B5EF4-FFF2-40B4-BE49-F238E27FC236}">
                <a16:creationId xmlns:a16="http://schemas.microsoft.com/office/drawing/2014/main" id="{1E5E3807-051E-4D4B-1143-A6B4BDDBB5D8}"/>
              </a:ext>
            </a:extLst>
          </p:cNvPr>
          <p:cNvSpPr>
            <a:spLocks noGrp="1"/>
          </p:cNvSpPr>
          <p:nvPr>
            <p:ph type="pic" idx="19"/>
          </p:nvPr>
        </p:nvSpPr>
        <p:spPr>
          <a:xfrm>
            <a:off x="4741369" y="3651150"/>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7" name="Picture Placeholder 2">
            <a:extLst>
              <a:ext uri="{FF2B5EF4-FFF2-40B4-BE49-F238E27FC236}">
                <a16:creationId xmlns:a16="http://schemas.microsoft.com/office/drawing/2014/main" id="{9659EF4B-6B57-DE2A-B33A-D60A659CFE6D}"/>
              </a:ext>
            </a:extLst>
          </p:cNvPr>
          <p:cNvSpPr>
            <a:spLocks noGrp="1"/>
          </p:cNvSpPr>
          <p:nvPr>
            <p:ph type="pic" idx="20"/>
          </p:nvPr>
        </p:nvSpPr>
        <p:spPr>
          <a:xfrm>
            <a:off x="7633859" y="3651150"/>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Slide Number Placeholder 4">
            <a:extLst>
              <a:ext uri="{FF2B5EF4-FFF2-40B4-BE49-F238E27FC236}">
                <a16:creationId xmlns:a16="http://schemas.microsoft.com/office/drawing/2014/main" id="{91B72767-6954-6B12-1677-BE947CE88EB8}"/>
              </a:ext>
            </a:extLst>
          </p:cNvPr>
          <p:cNvSpPr>
            <a:spLocks noGrp="1"/>
          </p:cNvSpPr>
          <p:nvPr>
            <p:ph type="sldNum" sz="quarter" idx="21"/>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689313171"/>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hart with 2 Photo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6521986" y="1643073"/>
            <a:ext cx="5212813"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3D45392-3CD8-B80C-F2B3-4B45BA45F3B0}"/>
              </a:ext>
            </a:extLst>
          </p:cNvPr>
          <p:cNvSpPr>
            <a:spLocks noGrp="1"/>
          </p:cNvSpPr>
          <p:nvPr>
            <p:ph type="title"/>
          </p:nvPr>
        </p:nvSpPr>
        <p:spPr/>
        <p:txBody>
          <a:bodyPr/>
          <a:lstStyle/>
          <a:p>
            <a:r>
              <a:rPr lang="en-US"/>
              <a:t>Click to edit Master title style</a:t>
            </a:r>
          </a:p>
        </p:txBody>
      </p:sp>
      <p:sp>
        <p:nvSpPr>
          <p:cNvPr id="10" name="Picture Placeholder 2">
            <a:extLst>
              <a:ext uri="{FF2B5EF4-FFF2-40B4-BE49-F238E27FC236}">
                <a16:creationId xmlns:a16="http://schemas.microsoft.com/office/drawing/2014/main" id="{0492B2E6-F25A-DAD4-50C4-028EE4F9F201}"/>
              </a:ext>
            </a:extLst>
          </p:cNvPr>
          <p:cNvSpPr>
            <a:spLocks noGrp="1"/>
          </p:cNvSpPr>
          <p:nvPr>
            <p:ph type="pic" idx="13"/>
          </p:nvPr>
        </p:nvSpPr>
        <p:spPr>
          <a:xfrm>
            <a:off x="6521986" y="3884037"/>
            <a:ext cx="5212813"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2" name="Text Placeholder 13">
            <a:extLst>
              <a:ext uri="{FF2B5EF4-FFF2-40B4-BE49-F238E27FC236}">
                <a16:creationId xmlns:a16="http://schemas.microsoft.com/office/drawing/2014/main" id="{6AB35901-94D3-C7C4-1CE7-B31E29C657CD}"/>
              </a:ext>
            </a:extLst>
          </p:cNvPr>
          <p:cNvSpPr>
            <a:spLocks noGrp="1"/>
          </p:cNvSpPr>
          <p:nvPr>
            <p:ph type="body" sz="quarter" idx="15"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2" name="Content Placeholder 2">
            <a:extLst>
              <a:ext uri="{FF2B5EF4-FFF2-40B4-BE49-F238E27FC236}">
                <a16:creationId xmlns:a16="http://schemas.microsoft.com/office/drawing/2014/main" id="{DC2C5294-0EFC-A3EC-D994-11DDCFE70D67}"/>
              </a:ext>
            </a:extLst>
          </p:cNvPr>
          <p:cNvSpPr>
            <a:spLocks noGrp="1"/>
          </p:cNvSpPr>
          <p:nvPr>
            <p:ph idx="18"/>
          </p:nvPr>
        </p:nvSpPr>
        <p:spPr>
          <a:xfrm>
            <a:off x="446315" y="1643073"/>
            <a:ext cx="5745165" cy="4307571"/>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a:extLst>
              <a:ext uri="{FF2B5EF4-FFF2-40B4-BE49-F238E27FC236}">
                <a16:creationId xmlns:a16="http://schemas.microsoft.com/office/drawing/2014/main" id="{467A134D-7A3A-AD4B-91DF-57347E308706}"/>
              </a:ext>
            </a:extLst>
          </p:cNvPr>
          <p:cNvSpPr/>
          <p:nvPr userDrawn="1"/>
        </p:nvSpPr>
        <p:spPr>
          <a:xfrm>
            <a:off x="6521986" y="3395949"/>
            <a:ext cx="5212813"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 name="Text Placeholder 3">
            <a:extLst>
              <a:ext uri="{FF2B5EF4-FFF2-40B4-BE49-F238E27FC236}">
                <a16:creationId xmlns:a16="http://schemas.microsoft.com/office/drawing/2014/main" id="{4581B053-21C8-C0AD-58C7-637A6315D1B2}"/>
              </a:ext>
            </a:extLst>
          </p:cNvPr>
          <p:cNvSpPr>
            <a:spLocks noGrp="1"/>
          </p:cNvSpPr>
          <p:nvPr>
            <p:ph type="body" sz="half" idx="2"/>
          </p:nvPr>
        </p:nvSpPr>
        <p:spPr>
          <a:xfrm>
            <a:off x="6521726" y="3395949"/>
            <a:ext cx="5212943"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Rectangle 16">
            <a:extLst>
              <a:ext uri="{FF2B5EF4-FFF2-40B4-BE49-F238E27FC236}">
                <a16:creationId xmlns:a16="http://schemas.microsoft.com/office/drawing/2014/main" id="{D8B2033E-9DB9-9A2B-D4C5-6D8960838D22}"/>
              </a:ext>
            </a:extLst>
          </p:cNvPr>
          <p:cNvSpPr/>
          <p:nvPr userDrawn="1"/>
        </p:nvSpPr>
        <p:spPr>
          <a:xfrm>
            <a:off x="6521856" y="5636913"/>
            <a:ext cx="5212813"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8" name="Text Placeholder 3">
            <a:extLst>
              <a:ext uri="{FF2B5EF4-FFF2-40B4-BE49-F238E27FC236}">
                <a16:creationId xmlns:a16="http://schemas.microsoft.com/office/drawing/2014/main" id="{F02FFCFA-A84F-7535-4A5F-29A5FC646063}"/>
              </a:ext>
            </a:extLst>
          </p:cNvPr>
          <p:cNvSpPr>
            <a:spLocks noGrp="1"/>
          </p:cNvSpPr>
          <p:nvPr>
            <p:ph type="body" sz="half" idx="19"/>
          </p:nvPr>
        </p:nvSpPr>
        <p:spPr>
          <a:xfrm>
            <a:off x="6521726" y="5636913"/>
            <a:ext cx="5212813"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Slide Number Placeholder 3">
            <a:extLst>
              <a:ext uri="{FF2B5EF4-FFF2-40B4-BE49-F238E27FC236}">
                <a16:creationId xmlns:a16="http://schemas.microsoft.com/office/drawing/2014/main" id="{E5C45827-5CB3-E873-7680-6D8C2AAB95D6}"/>
              </a:ext>
            </a:extLst>
          </p:cNvPr>
          <p:cNvSpPr>
            <a:spLocks noGrp="1"/>
          </p:cNvSpPr>
          <p:nvPr>
            <p:ph type="sldNum" sz="quarter" idx="20"/>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88552715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Gold">
    <p:bg>
      <p:bgPr>
        <a:solidFill>
          <a:schemeClr val="accent1"/>
        </a:solidFill>
        <a:effectLst/>
      </p:bgPr>
    </p:bg>
    <p:spTree>
      <p:nvGrpSpPr>
        <p:cNvPr id="1" name=""/>
        <p:cNvGrpSpPr/>
        <p:nvPr/>
      </p:nvGrpSpPr>
      <p:grpSpPr>
        <a:xfrm>
          <a:off x="0" y="0"/>
          <a:ext cx="0" cy="0"/>
          <a:chOff x="0" y="0"/>
          <a:chExt cx="0" cy="0"/>
        </a:xfrm>
      </p:grpSpPr>
      <p:pic>
        <p:nvPicPr>
          <p:cNvPr id="2" name="Black Triangle">
            <a:extLst>
              <a:ext uri="{FF2B5EF4-FFF2-40B4-BE49-F238E27FC236}">
                <a16:creationId xmlns:a16="http://schemas.microsoft.com/office/drawing/2014/main" id="{E6FF8326-7C7F-B6EE-5081-7AD19B61BF99}"/>
              </a:ext>
            </a:extLst>
          </p:cNvPr>
          <p:cNvPicPr>
            <a:picLocks noChangeAspect="1"/>
          </p:cNvPicPr>
          <p:nvPr userDrawn="1"/>
        </p:nvPicPr>
        <p:blipFill>
          <a:blip r:embed="rId2"/>
          <a:stretch>
            <a:fillRect/>
          </a:stretch>
        </p:blipFill>
        <p:spPr>
          <a:xfrm>
            <a:off x="9956800" y="0"/>
            <a:ext cx="2235200" cy="6858000"/>
          </a:xfrm>
          <a:prstGeom prst="rect">
            <a:avLst/>
          </a:prstGeom>
          <a:noFill/>
        </p:spPr>
      </p:pic>
      <p:pic>
        <p:nvPicPr>
          <p:cNvPr id="4" name="Purdue Logo" descr="Purdue Logo">
            <a:extLst>
              <a:ext uri="{FF2B5EF4-FFF2-40B4-BE49-F238E27FC236}">
                <a16:creationId xmlns:a16="http://schemas.microsoft.com/office/drawing/2014/main" id="{BA4B2908-555F-78CD-D5EA-D087520FF3FF}"/>
              </a:ext>
            </a:extLst>
          </p:cNvPr>
          <p:cNvPicPr>
            <a:picLocks noChangeAspect="1"/>
          </p:cNvPicPr>
          <p:nvPr userDrawn="1"/>
        </p:nvPicPr>
        <p:blipFill>
          <a:blip r:embed="rId3"/>
          <a:stretch>
            <a:fillRect/>
          </a:stretch>
        </p:blipFill>
        <p:spPr>
          <a:xfrm>
            <a:off x="1034143" y="5756156"/>
            <a:ext cx="2709200" cy="484940"/>
          </a:xfrm>
          <a:prstGeom prst="rect">
            <a:avLst/>
          </a:prstGeom>
        </p:spPr>
      </p:pic>
      <p:sp>
        <p:nvSpPr>
          <p:cNvPr id="6" name="Title 6">
            <a:extLst>
              <a:ext uri="{FF2B5EF4-FFF2-40B4-BE49-F238E27FC236}">
                <a16:creationId xmlns:a16="http://schemas.microsoft.com/office/drawing/2014/main" id="{B1EEEEC0-D7E4-4DE5-4E3D-FAAD9ABA8990}"/>
              </a:ext>
            </a:extLst>
          </p:cNvPr>
          <p:cNvSpPr>
            <a:spLocks noGrp="1"/>
          </p:cNvSpPr>
          <p:nvPr>
            <p:ph type="title" hasCustomPrompt="1"/>
          </p:nvPr>
        </p:nvSpPr>
        <p:spPr>
          <a:xfrm>
            <a:off x="1023257" y="1812045"/>
            <a:ext cx="7763458" cy="719757"/>
          </a:xfrm>
        </p:spPr>
        <p:txBody>
          <a:bodyPr>
            <a:noAutofit/>
          </a:bodyPr>
          <a:lstStyle>
            <a:lvl1pPr>
              <a:defRPr sz="5400" cap="none">
                <a:solidFill>
                  <a:schemeClr val="tx1"/>
                </a:solidFill>
              </a:defRPr>
            </a:lvl1pPr>
          </a:lstStyle>
          <a:p>
            <a:r>
              <a:rPr lang="en-US" dirty="0"/>
              <a:t>Presentation Title</a:t>
            </a:r>
          </a:p>
        </p:txBody>
      </p:sp>
      <p:sp>
        <p:nvSpPr>
          <p:cNvPr id="9" name="Text Placeholder 8">
            <a:extLst>
              <a:ext uri="{FF2B5EF4-FFF2-40B4-BE49-F238E27FC236}">
                <a16:creationId xmlns:a16="http://schemas.microsoft.com/office/drawing/2014/main" id="{D8EDB9B8-C811-84E9-5F58-0130F3A8050C}"/>
              </a:ext>
            </a:extLst>
          </p:cNvPr>
          <p:cNvSpPr>
            <a:spLocks noGrp="1"/>
          </p:cNvSpPr>
          <p:nvPr>
            <p:ph type="body" sz="quarter" idx="10" hasCustomPrompt="1"/>
          </p:nvPr>
        </p:nvSpPr>
        <p:spPr>
          <a:xfrm>
            <a:off x="1023257" y="2617146"/>
            <a:ext cx="7763458" cy="449263"/>
          </a:xfrm>
        </p:spPr>
        <p:txBody>
          <a:bodyPr>
            <a:noAutofit/>
          </a:bodyPr>
          <a:lstStyle>
            <a:lvl1pPr marL="0" indent="0">
              <a:buFontTx/>
              <a:buNone/>
              <a:defRPr sz="2400" b="1" i="0">
                <a:solidFill>
                  <a:schemeClr val="tx1"/>
                </a:solidFill>
                <a:latin typeface="Acumin Pro Semibold" panose="020B0504020202020204"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Subtitle</a:t>
            </a:r>
          </a:p>
        </p:txBody>
      </p:sp>
      <p:sp>
        <p:nvSpPr>
          <p:cNvPr id="10" name="Text Placeholder 8">
            <a:extLst>
              <a:ext uri="{FF2B5EF4-FFF2-40B4-BE49-F238E27FC236}">
                <a16:creationId xmlns:a16="http://schemas.microsoft.com/office/drawing/2014/main" id="{24BF34A7-30DF-7BD2-A5A2-434BBF6672CA}"/>
              </a:ext>
            </a:extLst>
          </p:cNvPr>
          <p:cNvSpPr>
            <a:spLocks noGrp="1"/>
          </p:cNvSpPr>
          <p:nvPr>
            <p:ph type="body" sz="quarter" idx="11" hasCustomPrompt="1"/>
          </p:nvPr>
        </p:nvSpPr>
        <p:spPr>
          <a:xfrm>
            <a:off x="1023257" y="3148847"/>
            <a:ext cx="7763458" cy="449263"/>
          </a:xfrm>
        </p:spPr>
        <p:txBody>
          <a:bodyPr>
            <a:normAutofit/>
          </a:bodyPr>
          <a:lstStyle>
            <a:lvl1pPr marL="0" indent="0">
              <a:buFontTx/>
              <a:buNone/>
              <a:defRPr sz="1600">
                <a:solidFill>
                  <a:schemeClr val="tx1"/>
                </a:solidFill>
                <a:latin typeface="Acumin Pro" panose="020B0504020202020204"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3/31/23</a:t>
            </a:r>
          </a:p>
        </p:txBody>
      </p:sp>
      <p:sp>
        <p:nvSpPr>
          <p:cNvPr id="3" name="Slide Number Placeholder 2">
            <a:extLst>
              <a:ext uri="{FF2B5EF4-FFF2-40B4-BE49-F238E27FC236}">
                <a16:creationId xmlns:a16="http://schemas.microsoft.com/office/drawing/2014/main" id="{BDC8F108-1702-5F20-3D95-B2102374CAB1}"/>
              </a:ext>
            </a:extLst>
          </p:cNvPr>
          <p:cNvSpPr>
            <a:spLocks noGrp="1"/>
          </p:cNvSpPr>
          <p:nvPr>
            <p:ph type="sldNum" sz="quarter" idx="12"/>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569925206"/>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with 3 Photo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6521986" y="1643073"/>
            <a:ext cx="5212813"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3D45392-3CD8-B80C-F2B3-4B45BA45F3B0}"/>
              </a:ext>
            </a:extLst>
          </p:cNvPr>
          <p:cNvSpPr>
            <a:spLocks noGrp="1"/>
          </p:cNvSpPr>
          <p:nvPr>
            <p:ph type="title"/>
          </p:nvPr>
        </p:nvSpPr>
        <p:spPr/>
        <p:txBody>
          <a:bodyPr/>
          <a:lstStyle/>
          <a:p>
            <a:r>
              <a:rPr lang="en-US"/>
              <a:t>Click to edit Master title style</a:t>
            </a:r>
          </a:p>
        </p:txBody>
      </p:sp>
      <p:sp>
        <p:nvSpPr>
          <p:cNvPr id="10" name="Picture Placeholder 2">
            <a:extLst>
              <a:ext uri="{FF2B5EF4-FFF2-40B4-BE49-F238E27FC236}">
                <a16:creationId xmlns:a16="http://schemas.microsoft.com/office/drawing/2014/main" id="{0492B2E6-F25A-DAD4-50C4-028EE4F9F201}"/>
              </a:ext>
            </a:extLst>
          </p:cNvPr>
          <p:cNvSpPr>
            <a:spLocks noGrp="1"/>
          </p:cNvSpPr>
          <p:nvPr>
            <p:ph type="pic" idx="13"/>
          </p:nvPr>
        </p:nvSpPr>
        <p:spPr>
          <a:xfrm>
            <a:off x="9287219" y="3884037"/>
            <a:ext cx="2447580"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1" name="Picture Placeholder 2">
            <a:extLst>
              <a:ext uri="{FF2B5EF4-FFF2-40B4-BE49-F238E27FC236}">
                <a16:creationId xmlns:a16="http://schemas.microsoft.com/office/drawing/2014/main" id="{E4F1D849-D57F-29CA-A61A-410807726101}"/>
              </a:ext>
            </a:extLst>
          </p:cNvPr>
          <p:cNvSpPr>
            <a:spLocks noGrp="1"/>
          </p:cNvSpPr>
          <p:nvPr>
            <p:ph type="pic" idx="14"/>
          </p:nvPr>
        </p:nvSpPr>
        <p:spPr>
          <a:xfrm>
            <a:off x="6521986" y="3879120"/>
            <a:ext cx="2528916" cy="2055592"/>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2" name="Text Placeholder 13">
            <a:extLst>
              <a:ext uri="{FF2B5EF4-FFF2-40B4-BE49-F238E27FC236}">
                <a16:creationId xmlns:a16="http://schemas.microsoft.com/office/drawing/2014/main" id="{6AB35901-94D3-C7C4-1CE7-B31E29C657CD}"/>
              </a:ext>
            </a:extLst>
          </p:cNvPr>
          <p:cNvSpPr>
            <a:spLocks noGrp="1"/>
          </p:cNvSpPr>
          <p:nvPr>
            <p:ph type="body" sz="quarter" idx="15"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2" name="Content Placeholder 2">
            <a:extLst>
              <a:ext uri="{FF2B5EF4-FFF2-40B4-BE49-F238E27FC236}">
                <a16:creationId xmlns:a16="http://schemas.microsoft.com/office/drawing/2014/main" id="{DC2C5294-0EFC-A3EC-D994-11DDCFE70D67}"/>
              </a:ext>
            </a:extLst>
          </p:cNvPr>
          <p:cNvSpPr>
            <a:spLocks noGrp="1"/>
          </p:cNvSpPr>
          <p:nvPr>
            <p:ph idx="18"/>
          </p:nvPr>
        </p:nvSpPr>
        <p:spPr>
          <a:xfrm>
            <a:off x="446315" y="1643073"/>
            <a:ext cx="5745165" cy="4307571"/>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a:extLst>
              <a:ext uri="{FF2B5EF4-FFF2-40B4-BE49-F238E27FC236}">
                <a16:creationId xmlns:a16="http://schemas.microsoft.com/office/drawing/2014/main" id="{ECAC4E08-5A51-BF4F-655E-4E54DD771548}"/>
              </a:ext>
            </a:extLst>
          </p:cNvPr>
          <p:cNvSpPr/>
          <p:nvPr userDrawn="1"/>
        </p:nvSpPr>
        <p:spPr>
          <a:xfrm>
            <a:off x="6521986" y="3395949"/>
            <a:ext cx="5212813"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6" name="Text Placeholder 3">
            <a:extLst>
              <a:ext uri="{FF2B5EF4-FFF2-40B4-BE49-F238E27FC236}">
                <a16:creationId xmlns:a16="http://schemas.microsoft.com/office/drawing/2014/main" id="{27D80C23-74F3-F853-02BF-83C743039F6E}"/>
              </a:ext>
            </a:extLst>
          </p:cNvPr>
          <p:cNvSpPr>
            <a:spLocks noGrp="1"/>
          </p:cNvSpPr>
          <p:nvPr>
            <p:ph type="body" sz="half" idx="2"/>
          </p:nvPr>
        </p:nvSpPr>
        <p:spPr>
          <a:xfrm>
            <a:off x="6571823" y="3395949"/>
            <a:ext cx="5162846"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Rectangle 6">
            <a:extLst>
              <a:ext uri="{FF2B5EF4-FFF2-40B4-BE49-F238E27FC236}">
                <a16:creationId xmlns:a16="http://schemas.microsoft.com/office/drawing/2014/main" id="{F8F22EB8-4EFD-86A4-8EB8-8A4F1A1AA2DF}"/>
              </a:ext>
            </a:extLst>
          </p:cNvPr>
          <p:cNvSpPr/>
          <p:nvPr userDrawn="1"/>
        </p:nvSpPr>
        <p:spPr>
          <a:xfrm>
            <a:off x="6512818" y="5631997"/>
            <a:ext cx="2512330"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 name="Text Placeholder 3">
            <a:extLst>
              <a:ext uri="{FF2B5EF4-FFF2-40B4-BE49-F238E27FC236}">
                <a16:creationId xmlns:a16="http://schemas.microsoft.com/office/drawing/2014/main" id="{66A4B2AA-E0AE-18DD-BAA3-AF2A9CA6987A}"/>
              </a:ext>
            </a:extLst>
          </p:cNvPr>
          <p:cNvSpPr>
            <a:spLocks noGrp="1"/>
          </p:cNvSpPr>
          <p:nvPr>
            <p:ph type="body" sz="half" idx="19"/>
          </p:nvPr>
        </p:nvSpPr>
        <p:spPr>
          <a:xfrm>
            <a:off x="6562654" y="5631997"/>
            <a:ext cx="2488248"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5" name="Rectangle 14">
            <a:extLst>
              <a:ext uri="{FF2B5EF4-FFF2-40B4-BE49-F238E27FC236}">
                <a16:creationId xmlns:a16="http://schemas.microsoft.com/office/drawing/2014/main" id="{E18B5CD1-FF93-2C9C-1BFF-73A3CE39E65D}"/>
              </a:ext>
            </a:extLst>
          </p:cNvPr>
          <p:cNvSpPr/>
          <p:nvPr userDrawn="1"/>
        </p:nvSpPr>
        <p:spPr>
          <a:xfrm>
            <a:off x="9287218" y="5641703"/>
            <a:ext cx="2431941"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C52272AC-9734-6D60-9441-B5E7B9E4E372}"/>
              </a:ext>
            </a:extLst>
          </p:cNvPr>
          <p:cNvSpPr>
            <a:spLocks noGrp="1"/>
          </p:cNvSpPr>
          <p:nvPr>
            <p:ph type="body" sz="half" idx="20"/>
          </p:nvPr>
        </p:nvSpPr>
        <p:spPr>
          <a:xfrm>
            <a:off x="9337055" y="5641703"/>
            <a:ext cx="2408630"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3" name="Slide Number Placeholder 12">
            <a:extLst>
              <a:ext uri="{FF2B5EF4-FFF2-40B4-BE49-F238E27FC236}">
                <a16:creationId xmlns:a16="http://schemas.microsoft.com/office/drawing/2014/main" id="{01CBD603-B977-E0E5-7C2E-C0061CD0B72C}"/>
              </a:ext>
            </a:extLst>
          </p:cNvPr>
          <p:cNvSpPr>
            <a:spLocks noGrp="1"/>
          </p:cNvSpPr>
          <p:nvPr>
            <p:ph type="sldNum" sz="quarter" idx="21"/>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7034418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 3 Blocks - Blac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4CFF414-FA47-F7EC-7EFB-7073E26BB831}"/>
              </a:ext>
            </a:extLst>
          </p:cNvPr>
          <p:cNvSpPr/>
          <p:nvPr userDrawn="1"/>
        </p:nvSpPr>
        <p:spPr>
          <a:xfrm>
            <a:off x="7938475" y="1315894"/>
            <a:ext cx="3319531" cy="451326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713C0F4F-1E76-E3A4-E5AA-8FA79C7C69FB}"/>
              </a:ext>
            </a:extLst>
          </p:cNvPr>
          <p:cNvSpPr/>
          <p:nvPr userDrawn="1"/>
        </p:nvSpPr>
        <p:spPr>
          <a:xfrm>
            <a:off x="4420956" y="1315895"/>
            <a:ext cx="3319531" cy="451326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067105CB-DECE-0616-2A57-776784CFC1CB}"/>
              </a:ext>
            </a:extLst>
          </p:cNvPr>
          <p:cNvSpPr/>
          <p:nvPr userDrawn="1"/>
        </p:nvSpPr>
        <p:spPr>
          <a:xfrm>
            <a:off x="903437" y="1315896"/>
            <a:ext cx="3319531" cy="451326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 name="Text Placeholder 6">
            <a:extLst>
              <a:ext uri="{FF2B5EF4-FFF2-40B4-BE49-F238E27FC236}">
                <a16:creationId xmlns:a16="http://schemas.microsoft.com/office/drawing/2014/main" id="{1813FE17-B697-FB87-4ED6-D832D798E901}"/>
              </a:ext>
            </a:extLst>
          </p:cNvPr>
          <p:cNvSpPr>
            <a:spLocks noGrp="1"/>
          </p:cNvSpPr>
          <p:nvPr>
            <p:ph type="body" sz="quarter" idx="10" hasCustomPrompt="1"/>
          </p:nvPr>
        </p:nvSpPr>
        <p:spPr>
          <a:xfrm>
            <a:off x="903506" y="1436468"/>
            <a:ext cx="3319462" cy="339561"/>
          </a:xfrm>
        </p:spPr>
        <p:txBody>
          <a:bodyPr>
            <a:noAutofit/>
          </a:bodyPr>
          <a:lstStyle>
            <a:lvl1pPr marL="0" indent="0" algn="ctr" fontAlgn="ctr">
              <a:spcBef>
                <a:spcPts val="0"/>
              </a:spcBef>
              <a:buFontTx/>
              <a:buNone/>
              <a:defRPr sz="1800" b="1" i="0" baseline="0">
                <a:solidFill>
                  <a:schemeClr val="bg1"/>
                </a:solidFill>
                <a:latin typeface="Acumin Pro Condensed Semibold" panose="020B0506020202020204" pitchFamily="34" charset="77"/>
              </a:defRPr>
            </a:lvl1pPr>
          </a:lstStyle>
          <a:p>
            <a:pPr lvl="0"/>
            <a:r>
              <a:rPr lang="en-US" dirty="0"/>
              <a:t>Click to edit Subhead</a:t>
            </a:r>
          </a:p>
        </p:txBody>
      </p:sp>
      <p:sp>
        <p:nvSpPr>
          <p:cNvPr id="11" name="Picture Placeholder 10">
            <a:extLst>
              <a:ext uri="{FF2B5EF4-FFF2-40B4-BE49-F238E27FC236}">
                <a16:creationId xmlns:a16="http://schemas.microsoft.com/office/drawing/2014/main" id="{8B65CB9D-AA49-05C2-2100-C63D32C82B85}"/>
              </a:ext>
            </a:extLst>
          </p:cNvPr>
          <p:cNvSpPr>
            <a:spLocks noGrp="1"/>
          </p:cNvSpPr>
          <p:nvPr>
            <p:ph type="pic" sz="quarter" idx="12"/>
          </p:nvPr>
        </p:nvSpPr>
        <p:spPr>
          <a:xfrm>
            <a:off x="1101943" y="4045824"/>
            <a:ext cx="2951163" cy="1555750"/>
          </a:xfrm>
        </p:spPr>
        <p:txBody>
          <a:bodyPr/>
          <a:lstStyle>
            <a:lvl1pPr marL="0" indent="0">
              <a:buNone/>
              <a:defRPr/>
            </a:lvl1pPr>
          </a:lstStyle>
          <a:p>
            <a:r>
              <a:rPr lang="en-US" dirty="0"/>
              <a:t>Click icon to add picture</a:t>
            </a:r>
          </a:p>
        </p:txBody>
      </p:sp>
      <p:sp>
        <p:nvSpPr>
          <p:cNvPr id="17" name="Text Placeholder 6">
            <a:extLst>
              <a:ext uri="{FF2B5EF4-FFF2-40B4-BE49-F238E27FC236}">
                <a16:creationId xmlns:a16="http://schemas.microsoft.com/office/drawing/2014/main" id="{43204028-135E-83A2-B94A-693154F531B4}"/>
              </a:ext>
            </a:extLst>
          </p:cNvPr>
          <p:cNvSpPr>
            <a:spLocks noGrp="1"/>
          </p:cNvSpPr>
          <p:nvPr>
            <p:ph type="body" sz="quarter" idx="13" hasCustomPrompt="1"/>
          </p:nvPr>
        </p:nvSpPr>
        <p:spPr>
          <a:xfrm>
            <a:off x="4421284" y="1436468"/>
            <a:ext cx="3319462" cy="339561"/>
          </a:xfrm>
        </p:spPr>
        <p:txBody>
          <a:bodyPr>
            <a:noAutofit/>
          </a:bodyPr>
          <a:lstStyle>
            <a:lvl1pPr marL="0" indent="0" algn="ctr" fontAlgn="ctr">
              <a:spcBef>
                <a:spcPts val="0"/>
              </a:spcBef>
              <a:buFontTx/>
              <a:buNone/>
              <a:defRPr sz="1800" b="1" i="0" baseline="0">
                <a:solidFill>
                  <a:schemeClr val="bg1"/>
                </a:solidFill>
                <a:latin typeface="Acumin Pro Condensed Semibold" panose="020B0506020202020204" pitchFamily="34" charset="77"/>
              </a:defRPr>
            </a:lvl1pPr>
          </a:lstStyle>
          <a:p>
            <a:pPr lvl="0"/>
            <a:r>
              <a:rPr lang="en-US" dirty="0"/>
              <a:t>Click to edit Subhead</a:t>
            </a:r>
          </a:p>
        </p:txBody>
      </p:sp>
      <p:sp>
        <p:nvSpPr>
          <p:cNvPr id="19" name="Picture Placeholder 10">
            <a:extLst>
              <a:ext uri="{FF2B5EF4-FFF2-40B4-BE49-F238E27FC236}">
                <a16:creationId xmlns:a16="http://schemas.microsoft.com/office/drawing/2014/main" id="{D4E810FD-2D00-764A-B144-B235C21E32F6}"/>
              </a:ext>
            </a:extLst>
          </p:cNvPr>
          <p:cNvSpPr>
            <a:spLocks noGrp="1"/>
          </p:cNvSpPr>
          <p:nvPr>
            <p:ph type="pic" sz="quarter" idx="15"/>
          </p:nvPr>
        </p:nvSpPr>
        <p:spPr>
          <a:xfrm>
            <a:off x="4619721" y="4045824"/>
            <a:ext cx="2951163" cy="1555750"/>
          </a:xfrm>
        </p:spPr>
        <p:txBody>
          <a:bodyPr/>
          <a:lstStyle>
            <a:lvl1pPr marL="0" indent="0">
              <a:buNone/>
              <a:defRPr/>
            </a:lvl1pPr>
          </a:lstStyle>
          <a:p>
            <a:r>
              <a:rPr lang="en-US" dirty="0"/>
              <a:t>Click icon to add picture</a:t>
            </a:r>
          </a:p>
        </p:txBody>
      </p:sp>
      <p:sp>
        <p:nvSpPr>
          <p:cNvPr id="21" name="Text Placeholder 6">
            <a:extLst>
              <a:ext uri="{FF2B5EF4-FFF2-40B4-BE49-F238E27FC236}">
                <a16:creationId xmlns:a16="http://schemas.microsoft.com/office/drawing/2014/main" id="{0A71EF50-386A-A3B9-93FB-6EF179A4EE47}"/>
              </a:ext>
            </a:extLst>
          </p:cNvPr>
          <p:cNvSpPr>
            <a:spLocks noGrp="1"/>
          </p:cNvSpPr>
          <p:nvPr>
            <p:ph type="body" sz="quarter" idx="16" hasCustomPrompt="1"/>
          </p:nvPr>
        </p:nvSpPr>
        <p:spPr>
          <a:xfrm>
            <a:off x="7938803" y="1433918"/>
            <a:ext cx="3319462" cy="339561"/>
          </a:xfrm>
        </p:spPr>
        <p:txBody>
          <a:bodyPr>
            <a:noAutofit/>
          </a:bodyPr>
          <a:lstStyle>
            <a:lvl1pPr marL="0" indent="0" algn="ctr" fontAlgn="ctr">
              <a:spcBef>
                <a:spcPts val="0"/>
              </a:spcBef>
              <a:buFontTx/>
              <a:buNone/>
              <a:defRPr sz="1800" b="1" i="0" baseline="0">
                <a:solidFill>
                  <a:schemeClr val="bg1"/>
                </a:solidFill>
                <a:latin typeface="Acumin Pro Condensed Semibold" panose="020B0506020202020204" pitchFamily="34" charset="77"/>
              </a:defRPr>
            </a:lvl1pPr>
          </a:lstStyle>
          <a:p>
            <a:pPr lvl="0"/>
            <a:r>
              <a:rPr lang="en-US" dirty="0"/>
              <a:t>Click to edit Subhead</a:t>
            </a:r>
          </a:p>
        </p:txBody>
      </p:sp>
      <p:sp>
        <p:nvSpPr>
          <p:cNvPr id="23" name="Picture Placeholder 10">
            <a:extLst>
              <a:ext uri="{FF2B5EF4-FFF2-40B4-BE49-F238E27FC236}">
                <a16:creationId xmlns:a16="http://schemas.microsoft.com/office/drawing/2014/main" id="{6AE17ED9-FDD9-34C3-1F7D-9A8EA4C4B40E}"/>
              </a:ext>
            </a:extLst>
          </p:cNvPr>
          <p:cNvSpPr>
            <a:spLocks noGrp="1"/>
          </p:cNvSpPr>
          <p:nvPr>
            <p:ph type="pic" sz="quarter" idx="18"/>
          </p:nvPr>
        </p:nvSpPr>
        <p:spPr>
          <a:xfrm>
            <a:off x="8137240" y="4043274"/>
            <a:ext cx="2951163" cy="1555750"/>
          </a:xfrm>
        </p:spPr>
        <p:txBody>
          <a:bodyPr/>
          <a:lstStyle>
            <a:lvl1pPr marL="0" indent="0">
              <a:buNone/>
              <a:defRPr b="1"/>
            </a:lvl1pPr>
          </a:lstStyle>
          <a:p>
            <a:r>
              <a:rPr lang="en-US" dirty="0"/>
              <a:t>Click icon to add picture</a:t>
            </a:r>
          </a:p>
        </p:txBody>
      </p:sp>
      <p:pic>
        <p:nvPicPr>
          <p:cNvPr id="15" name="Purdue Logo" descr="Purdue Logo">
            <a:extLst>
              <a:ext uri="{FF2B5EF4-FFF2-40B4-BE49-F238E27FC236}">
                <a16:creationId xmlns:a16="http://schemas.microsoft.com/office/drawing/2014/main" id="{F444D1CF-9A99-D079-5D89-6DE824A89344}"/>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16" name="Title 15">
            <a:extLst>
              <a:ext uri="{FF2B5EF4-FFF2-40B4-BE49-F238E27FC236}">
                <a16:creationId xmlns:a16="http://schemas.microsoft.com/office/drawing/2014/main" id="{77D3ED32-45F9-B948-371F-67E8465B2438}"/>
              </a:ext>
            </a:extLst>
          </p:cNvPr>
          <p:cNvSpPr>
            <a:spLocks noGrp="1"/>
          </p:cNvSpPr>
          <p:nvPr>
            <p:ph type="title"/>
          </p:nvPr>
        </p:nvSpPr>
        <p:spPr/>
        <p:txBody>
          <a:bodyPr/>
          <a:lstStyle/>
          <a:p>
            <a:r>
              <a:rPr lang="en-US"/>
              <a:t>Click to edit Master title style</a:t>
            </a:r>
          </a:p>
        </p:txBody>
      </p:sp>
      <p:sp>
        <p:nvSpPr>
          <p:cNvPr id="2" name="Text Placeholder 3">
            <a:extLst>
              <a:ext uri="{FF2B5EF4-FFF2-40B4-BE49-F238E27FC236}">
                <a16:creationId xmlns:a16="http://schemas.microsoft.com/office/drawing/2014/main" id="{140B5B1B-89D1-9945-6AB1-0D9B2E27009A}"/>
              </a:ext>
            </a:extLst>
          </p:cNvPr>
          <p:cNvSpPr>
            <a:spLocks noGrp="1"/>
          </p:cNvSpPr>
          <p:nvPr>
            <p:ph type="body" sz="half" idx="2" hasCustomPrompt="1"/>
          </p:nvPr>
        </p:nvSpPr>
        <p:spPr>
          <a:xfrm>
            <a:off x="1087907" y="2065260"/>
            <a:ext cx="2950589" cy="1691333"/>
          </a:xfrm>
        </p:spPr>
        <p:txBody>
          <a:bodyPr>
            <a:normAutofit/>
          </a:bodyPr>
          <a:lstStyle>
            <a:lvl1pPr marL="0" indent="0">
              <a:buNone/>
              <a:defRPr sz="14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body copy.</a:t>
            </a:r>
          </a:p>
        </p:txBody>
      </p:sp>
      <p:sp>
        <p:nvSpPr>
          <p:cNvPr id="8" name="Text Placeholder 3">
            <a:extLst>
              <a:ext uri="{FF2B5EF4-FFF2-40B4-BE49-F238E27FC236}">
                <a16:creationId xmlns:a16="http://schemas.microsoft.com/office/drawing/2014/main" id="{CCAB75A6-8C36-AD93-09A1-D377BF55C686}"/>
              </a:ext>
            </a:extLst>
          </p:cNvPr>
          <p:cNvSpPr>
            <a:spLocks noGrp="1"/>
          </p:cNvSpPr>
          <p:nvPr>
            <p:ph type="body" sz="half" idx="20" hasCustomPrompt="1"/>
          </p:nvPr>
        </p:nvSpPr>
        <p:spPr>
          <a:xfrm>
            <a:off x="4605427" y="2065259"/>
            <a:ext cx="2950589" cy="1691333"/>
          </a:xfrm>
        </p:spPr>
        <p:txBody>
          <a:bodyPr>
            <a:normAutofit/>
          </a:bodyPr>
          <a:lstStyle>
            <a:lvl1pPr marL="0" indent="0">
              <a:buNone/>
              <a:defRPr sz="14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body copy.</a:t>
            </a:r>
          </a:p>
        </p:txBody>
      </p:sp>
      <p:sp>
        <p:nvSpPr>
          <p:cNvPr id="10" name="Text Placeholder 3">
            <a:extLst>
              <a:ext uri="{FF2B5EF4-FFF2-40B4-BE49-F238E27FC236}">
                <a16:creationId xmlns:a16="http://schemas.microsoft.com/office/drawing/2014/main" id="{9BFCE088-E342-EDAD-213D-39C8B8D85057}"/>
              </a:ext>
            </a:extLst>
          </p:cNvPr>
          <p:cNvSpPr>
            <a:spLocks noGrp="1"/>
          </p:cNvSpPr>
          <p:nvPr>
            <p:ph type="body" sz="half" idx="21" hasCustomPrompt="1"/>
          </p:nvPr>
        </p:nvSpPr>
        <p:spPr>
          <a:xfrm>
            <a:off x="8122945" y="2065259"/>
            <a:ext cx="2950589" cy="1691333"/>
          </a:xfrm>
        </p:spPr>
        <p:txBody>
          <a:bodyPr>
            <a:normAutofit/>
          </a:bodyPr>
          <a:lstStyle>
            <a:lvl1pPr marL="0" indent="0">
              <a:buNone/>
              <a:defRPr sz="14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body copy.</a:t>
            </a:r>
          </a:p>
        </p:txBody>
      </p:sp>
      <p:sp>
        <p:nvSpPr>
          <p:cNvPr id="9" name="Slide Number Placeholder 8">
            <a:extLst>
              <a:ext uri="{FF2B5EF4-FFF2-40B4-BE49-F238E27FC236}">
                <a16:creationId xmlns:a16="http://schemas.microsoft.com/office/drawing/2014/main" id="{3752A11A-CEFD-01B7-2324-466BE85E97BA}"/>
              </a:ext>
            </a:extLst>
          </p:cNvPr>
          <p:cNvSpPr>
            <a:spLocks noGrp="1"/>
          </p:cNvSpPr>
          <p:nvPr>
            <p:ph type="sldNum" sz="quarter" idx="22"/>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22167126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 3 Blocks - Go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C98D576-4759-5408-883D-2E56D9D0F603}"/>
              </a:ext>
            </a:extLst>
          </p:cNvPr>
          <p:cNvSpPr/>
          <p:nvPr userDrawn="1"/>
        </p:nvSpPr>
        <p:spPr>
          <a:xfrm>
            <a:off x="7938216" y="1315892"/>
            <a:ext cx="3319531" cy="4513267"/>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2C44A1A-1D1D-F2D9-8EC1-EFF25EBA1FB0}"/>
              </a:ext>
            </a:extLst>
          </p:cNvPr>
          <p:cNvSpPr/>
          <p:nvPr userDrawn="1"/>
        </p:nvSpPr>
        <p:spPr>
          <a:xfrm>
            <a:off x="4420697" y="1315893"/>
            <a:ext cx="3319531" cy="4513267"/>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138D75A-DD50-6C6E-0A9D-7F77E72C780A}"/>
              </a:ext>
            </a:extLst>
          </p:cNvPr>
          <p:cNvSpPr/>
          <p:nvPr userDrawn="1"/>
        </p:nvSpPr>
        <p:spPr>
          <a:xfrm>
            <a:off x="903178" y="1315894"/>
            <a:ext cx="3319531" cy="4513267"/>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6" name="Text Placeholder 6">
            <a:extLst>
              <a:ext uri="{FF2B5EF4-FFF2-40B4-BE49-F238E27FC236}">
                <a16:creationId xmlns:a16="http://schemas.microsoft.com/office/drawing/2014/main" id="{876A1563-09E6-06B6-EC4A-8E309CC57B11}"/>
              </a:ext>
            </a:extLst>
          </p:cNvPr>
          <p:cNvSpPr>
            <a:spLocks noGrp="1"/>
          </p:cNvSpPr>
          <p:nvPr>
            <p:ph type="body" sz="quarter" idx="10" hasCustomPrompt="1"/>
          </p:nvPr>
        </p:nvSpPr>
        <p:spPr>
          <a:xfrm>
            <a:off x="903247" y="1436466"/>
            <a:ext cx="3319462" cy="339561"/>
          </a:xfrm>
        </p:spPr>
        <p:txBody>
          <a:bodyPr>
            <a:noAutofit/>
          </a:bodyPr>
          <a:lstStyle>
            <a:lvl1pPr marL="0" indent="0" algn="ctr" fontAlgn="t">
              <a:spcBef>
                <a:spcPts val="0"/>
              </a:spcBef>
              <a:buFontTx/>
              <a:buNone/>
              <a:defRPr sz="1800" b="1" i="0" baseline="0">
                <a:solidFill>
                  <a:schemeClr val="tx1"/>
                </a:solidFill>
                <a:latin typeface="Acumin Pro Condensed Semibold" panose="020B0506020202020204" pitchFamily="34" charset="77"/>
              </a:defRPr>
            </a:lvl1pPr>
          </a:lstStyle>
          <a:p>
            <a:pPr lvl="0"/>
            <a:r>
              <a:rPr lang="en-US" dirty="0"/>
              <a:t>Click to edit Subhead</a:t>
            </a:r>
          </a:p>
        </p:txBody>
      </p:sp>
      <p:sp>
        <p:nvSpPr>
          <p:cNvPr id="22" name="Text Placeholder 6">
            <a:extLst>
              <a:ext uri="{FF2B5EF4-FFF2-40B4-BE49-F238E27FC236}">
                <a16:creationId xmlns:a16="http://schemas.microsoft.com/office/drawing/2014/main" id="{AF401EC8-7352-A985-133C-726A718A9E9A}"/>
              </a:ext>
            </a:extLst>
          </p:cNvPr>
          <p:cNvSpPr>
            <a:spLocks noGrp="1"/>
          </p:cNvSpPr>
          <p:nvPr>
            <p:ph type="body" sz="quarter" idx="13" hasCustomPrompt="1"/>
          </p:nvPr>
        </p:nvSpPr>
        <p:spPr>
          <a:xfrm>
            <a:off x="4421025" y="1436466"/>
            <a:ext cx="3319462" cy="339561"/>
          </a:xfrm>
        </p:spPr>
        <p:txBody>
          <a:bodyPr>
            <a:noAutofit/>
          </a:bodyPr>
          <a:lstStyle>
            <a:lvl1pPr marL="0" indent="0" algn="ctr" fontAlgn="t">
              <a:spcBef>
                <a:spcPts val="0"/>
              </a:spcBef>
              <a:buFontTx/>
              <a:buNone/>
              <a:defRPr sz="1800" b="1" i="0" baseline="0">
                <a:solidFill>
                  <a:schemeClr val="tx1"/>
                </a:solidFill>
                <a:latin typeface="Acumin Pro Condensed Semibold" panose="020B0506020202020204" pitchFamily="34" charset="77"/>
              </a:defRPr>
            </a:lvl1pPr>
          </a:lstStyle>
          <a:p>
            <a:pPr lvl="0"/>
            <a:r>
              <a:rPr lang="en-US" dirty="0"/>
              <a:t>Click to edit Subhead</a:t>
            </a:r>
          </a:p>
        </p:txBody>
      </p:sp>
      <p:sp>
        <p:nvSpPr>
          <p:cNvPr id="26" name="Text Placeholder 6">
            <a:extLst>
              <a:ext uri="{FF2B5EF4-FFF2-40B4-BE49-F238E27FC236}">
                <a16:creationId xmlns:a16="http://schemas.microsoft.com/office/drawing/2014/main" id="{71A04C69-EC92-81B2-FCD5-39464C669BEB}"/>
              </a:ext>
            </a:extLst>
          </p:cNvPr>
          <p:cNvSpPr>
            <a:spLocks noGrp="1"/>
          </p:cNvSpPr>
          <p:nvPr>
            <p:ph type="body" sz="quarter" idx="16" hasCustomPrompt="1"/>
          </p:nvPr>
        </p:nvSpPr>
        <p:spPr>
          <a:xfrm>
            <a:off x="7938544" y="1433916"/>
            <a:ext cx="3319462" cy="339561"/>
          </a:xfrm>
        </p:spPr>
        <p:txBody>
          <a:bodyPr>
            <a:noAutofit/>
          </a:bodyPr>
          <a:lstStyle>
            <a:lvl1pPr marL="0" indent="0" algn="ctr" fontAlgn="t">
              <a:spcBef>
                <a:spcPts val="0"/>
              </a:spcBef>
              <a:buFontTx/>
              <a:buNone/>
              <a:defRPr sz="1800" b="1" i="0" baseline="0">
                <a:solidFill>
                  <a:schemeClr val="tx1"/>
                </a:solidFill>
                <a:latin typeface="Acumin Pro Condensed Semibold" panose="020B0506020202020204" pitchFamily="34" charset="77"/>
              </a:defRPr>
            </a:lvl1pPr>
          </a:lstStyle>
          <a:p>
            <a:pPr lvl="0"/>
            <a:r>
              <a:rPr lang="en-US" dirty="0"/>
              <a:t>Click to edit Subhead</a:t>
            </a:r>
          </a:p>
        </p:txBody>
      </p:sp>
      <p:sp>
        <p:nvSpPr>
          <p:cNvPr id="30" name="Text Placeholder 3">
            <a:extLst>
              <a:ext uri="{FF2B5EF4-FFF2-40B4-BE49-F238E27FC236}">
                <a16:creationId xmlns:a16="http://schemas.microsoft.com/office/drawing/2014/main" id="{AE5BF8CB-9477-F598-75C4-6F35D608B35B}"/>
              </a:ext>
            </a:extLst>
          </p:cNvPr>
          <p:cNvSpPr>
            <a:spLocks noGrp="1"/>
          </p:cNvSpPr>
          <p:nvPr>
            <p:ph type="body" sz="half" idx="2" hasCustomPrompt="1"/>
          </p:nvPr>
        </p:nvSpPr>
        <p:spPr>
          <a:xfrm>
            <a:off x="1101684" y="2040670"/>
            <a:ext cx="2951163" cy="1691333"/>
          </a:xfrm>
        </p:spPr>
        <p:txBody>
          <a:bodyPr>
            <a:normAutofit/>
          </a:bodyPr>
          <a:lstStyle>
            <a:lvl1pPr marL="0" indent="0">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body copy.</a:t>
            </a:r>
          </a:p>
        </p:txBody>
      </p:sp>
      <p:sp>
        <p:nvSpPr>
          <p:cNvPr id="31" name="Text Placeholder 3">
            <a:extLst>
              <a:ext uri="{FF2B5EF4-FFF2-40B4-BE49-F238E27FC236}">
                <a16:creationId xmlns:a16="http://schemas.microsoft.com/office/drawing/2014/main" id="{AE6CE746-1703-63A8-BBD4-546AD104E27E}"/>
              </a:ext>
            </a:extLst>
          </p:cNvPr>
          <p:cNvSpPr>
            <a:spLocks noGrp="1"/>
          </p:cNvSpPr>
          <p:nvPr>
            <p:ph type="body" sz="half" idx="24" hasCustomPrompt="1"/>
          </p:nvPr>
        </p:nvSpPr>
        <p:spPr>
          <a:xfrm>
            <a:off x="4604880" y="2065258"/>
            <a:ext cx="2951163" cy="1691333"/>
          </a:xfrm>
        </p:spPr>
        <p:txBody>
          <a:bodyPr>
            <a:normAutofit/>
          </a:bodyPr>
          <a:lstStyle>
            <a:lvl1pPr marL="0" indent="0">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body copy.</a:t>
            </a:r>
          </a:p>
        </p:txBody>
      </p:sp>
      <p:sp>
        <p:nvSpPr>
          <p:cNvPr id="33" name="Picture Placeholder 10">
            <a:extLst>
              <a:ext uri="{FF2B5EF4-FFF2-40B4-BE49-F238E27FC236}">
                <a16:creationId xmlns:a16="http://schemas.microsoft.com/office/drawing/2014/main" id="{53952BA5-2190-5106-0EBD-DA1D15EFBB9D}"/>
              </a:ext>
            </a:extLst>
          </p:cNvPr>
          <p:cNvSpPr>
            <a:spLocks noGrp="1"/>
          </p:cNvSpPr>
          <p:nvPr>
            <p:ph type="pic" sz="quarter" idx="12"/>
          </p:nvPr>
        </p:nvSpPr>
        <p:spPr>
          <a:xfrm>
            <a:off x="1101684" y="4045822"/>
            <a:ext cx="2951163" cy="1555750"/>
          </a:xfrm>
        </p:spPr>
        <p:txBody>
          <a:bodyPr/>
          <a:lstStyle>
            <a:lvl1pPr marL="0" indent="0">
              <a:buNone/>
              <a:defRPr/>
            </a:lvl1pPr>
          </a:lstStyle>
          <a:p>
            <a:r>
              <a:rPr lang="en-US" dirty="0"/>
              <a:t>Click icon to add picture</a:t>
            </a:r>
          </a:p>
        </p:txBody>
      </p:sp>
      <p:sp>
        <p:nvSpPr>
          <p:cNvPr id="34" name="Picture Placeholder 10">
            <a:extLst>
              <a:ext uri="{FF2B5EF4-FFF2-40B4-BE49-F238E27FC236}">
                <a16:creationId xmlns:a16="http://schemas.microsoft.com/office/drawing/2014/main" id="{835FE666-CADC-4DB4-80A4-BFD9823DE051}"/>
              </a:ext>
            </a:extLst>
          </p:cNvPr>
          <p:cNvSpPr>
            <a:spLocks noGrp="1"/>
          </p:cNvSpPr>
          <p:nvPr>
            <p:ph type="pic" sz="quarter" idx="15"/>
          </p:nvPr>
        </p:nvSpPr>
        <p:spPr>
          <a:xfrm>
            <a:off x="4619462" y="4045822"/>
            <a:ext cx="2951163" cy="1555750"/>
          </a:xfrm>
        </p:spPr>
        <p:txBody>
          <a:bodyPr/>
          <a:lstStyle>
            <a:lvl1pPr marL="0" indent="0">
              <a:buNone/>
              <a:defRPr/>
            </a:lvl1pPr>
          </a:lstStyle>
          <a:p>
            <a:r>
              <a:rPr lang="en-US" dirty="0"/>
              <a:t>Click icon to add picture</a:t>
            </a:r>
          </a:p>
        </p:txBody>
      </p:sp>
      <p:sp>
        <p:nvSpPr>
          <p:cNvPr id="35" name="Picture Placeholder 10">
            <a:extLst>
              <a:ext uri="{FF2B5EF4-FFF2-40B4-BE49-F238E27FC236}">
                <a16:creationId xmlns:a16="http://schemas.microsoft.com/office/drawing/2014/main" id="{AECA5017-0E7C-4957-02B2-65FA6C1F6E5F}"/>
              </a:ext>
            </a:extLst>
          </p:cNvPr>
          <p:cNvSpPr>
            <a:spLocks noGrp="1"/>
          </p:cNvSpPr>
          <p:nvPr>
            <p:ph type="pic" sz="quarter" idx="18"/>
          </p:nvPr>
        </p:nvSpPr>
        <p:spPr>
          <a:xfrm>
            <a:off x="8136981" y="4043272"/>
            <a:ext cx="2951163" cy="1555750"/>
          </a:xfrm>
        </p:spPr>
        <p:txBody>
          <a:bodyPr/>
          <a:lstStyle>
            <a:lvl1pPr marL="0" indent="0">
              <a:buNone/>
              <a:defRPr b="1"/>
            </a:lvl1pPr>
          </a:lstStyle>
          <a:p>
            <a:r>
              <a:rPr lang="en-US" dirty="0"/>
              <a:t>Click icon to add picture</a:t>
            </a:r>
          </a:p>
        </p:txBody>
      </p:sp>
      <p:sp>
        <p:nvSpPr>
          <p:cNvPr id="36" name="Text Placeholder 3">
            <a:extLst>
              <a:ext uri="{FF2B5EF4-FFF2-40B4-BE49-F238E27FC236}">
                <a16:creationId xmlns:a16="http://schemas.microsoft.com/office/drawing/2014/main" id="{9F4CE92C-83FA-CA44-69CB-E6229E144199}"/>
              </a:ext>
            </a:extLst>
          </p:cNvPr>
          <p:cNvSpPr>
            <a:spLocks noGrp="1"/>
          </p:cNvSpPr>
          <p:nvPr>
            <p:ph type="body" sz="half" idx="25" hasCustomPrompt="1"/>
          </p:nvPr>
        </p:nvSpPr>
        <p:spPr>
          <a:xfrm>
            <a:off x="8129414" y="2071424"/>
            <a:ext cx="2951163" cy="1691333"/>
          </a:xfrm>
        </p:spPr>
        <p:txBody>
          <a:bodyPr>
            <a:normAutofit/>
          </a:bodyPr>
          <a:lstStyle>
            <a:lvl1pPr marL="0" indent="0">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body copy.</a:t>
            </a:r>
          </a:p>
        </p:txBody>
      </p:sp>
      <p:pic>
        <p:nvPicPr>
          <p:cNvPr id="39" name="Purdue Logo" descr="Purdue Logo">
            <a:extLst>
              <a:ext uri="{FF2B5EF4-FFF2-40B4-BE49-F238E27FC236}">
                <a16:creationId xmlns:a16="http://schemas.microsoft.com/office/drawing/2014/main" id="{28B0C093-6F71-44D4-5731-9A086B7811BD}"/>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40" name="Title 39">
            <a:extLst>
              <a:ext uri="{FF2B5EF4-FFF2-40B4-BE49-F238E27FC236}">
                <a16:creationId xmlns:a16="http://schemas.microsoft.com/office/drawing/2014/main" id="{2CAB310C-9DF2-C217-7A37-81705800EBE5}"/>
              </a:ext>
            </a:extLst>
          </p:cNvPr>
          <p:cNvSpPr>
            <a:spLocks noGrp="1"/>
          </p:cNvSpPr>
          <p:nvPr>
            <p:ph type="title"/>
          </p:nvPr>
        </p:nvSpPr>
        <p:spPr/>
        <p:txBody>
          <a:bodyPr/>
          <a:lstStyle/>
          <a:p>
            <a:r>
              <a:rPr lang="en-US"/>
              <a:t>Click to edit Master title style</a:t>
            </a:r>
            <a:endParaRPr lang="en-US" dirty="0"/>
          </a:p>
        </p:txBody>
      </p:sp>
      <p:sp>
        <p:nvSpPr>
          <p:cNvPr id="2" name="Slide Number Placeholder 1">
            <a:extLst>
              <a:ext uri="{FF2B5EF4-FFF2-40B4-BE49-F238E27FC236}">
                <a16:creationId xmlns:a16="http://schemas.microsoft.com/office/drawing/2014/main" id="{4C556C0F-0FF4-1816-A9DC-60D03FBFCE53}"/>
              </a:ext>
            </a:extLst>
          </p:cNvPr>
          <p:cNvSpPr>
            <a:spLocks noGrp="1"/>
          </p:cNvSpPr>
          <p:nvPr>
            <p:ph type="sldNum" sz="quarter" idx="26"/>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8389466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mparison - 5 Color Blocks">
    <p:spTree>
      <p:nvGrpSpPr>
        <p:cNvPr id="1" name=""/>
        <p:cNvGrpSpPr/>
        <p:nvPr/>
      </p:nvGrpSpPr>
      <p:grpSpPr>
        <a:xfrm>
          <a:off x="0" y="0"/>
          <a:ext cx="0" cy="0"/>
          <a:chOff x="0" y="0"/>
          <a:chExt cx="0" cy="0"/>
        </a:xfrm>
      </p:grpSpPr>
      <p:pic>
        <p:nvPicPr>
          <p:cNvPr id="39" name="Purdue Logo" descr="Purdue Logo">
            <a:extLst>
              <a:ext uri="{FF2B5EF4-FFF2-40B4-BE49-F238E27FC236}">
                <a16:creationId xmlns:a16="http://schemas.microsoft.com/office/drawing/2014/main" id="{28B0C093-6F71-44D4-5731-9A086B7811BD}"/>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40" name="Title 39">
            <a:extLst>
              <a:ext uri="{FF2B5EF4-FFF2-40B4-BE49-F238E27FC236}">
                <a16:creationId xmlns:a16="http://schemas.microsoft.com/office/drawing/2014/main" id="{2CAB310C-9DF2-C217-7A37-81705800EBE5}"/>
              </a:ext>
            </a:extLst>
          </p:cNvPr>
          <p:cNvSpPr>
            <a:spLocks noGrp="1"/>
          </p:cNvSpPr>
          <p:nvPr>
            <p:ph type="title"/>
          </p:nvPr>
        </p:nvSpPr>
        <p:spPr/>
        <p:txBody>
          <a:bodyPr/>
          <a:lstStyle/>
          <a:p>
            <a:r>
              <a:rPr lang="en-US"/>
              <a:t>Click to edit Master title style</a:t>
            </a:r>
          </a:p>
        </p:txBody>
      </p:sp>
      <p:sp>
        <p:nvSpPr>
          <p:cNvPr id="2" name="Rectangle 1">
            <a:extLst>
              <a:ext uri="{FF2B5EF4-FFF2-40B4-BE49-F238E27FC236}">
                <a16:creationId xmlns:a16="http://schemas.microsoft.com/office/drawing/2014/main" id="{C979A34A-6A6B-FC98-1EC8-8347FAB1A48F}"/>
              </a:ext>
            </a:extLst>
          </p:cNvPr>
          <p:cNvSpPr/>
          <p:nvPr userDrawn="1"/>
        </p:nvSpPr>
        <p:spPr>
          <a:xfrm>
            <a:off x="1008584" y="1660596"/>
            <a:ext cx="1918020" cy="436418"/>
          </a:xfrm>
          <a:prstGeom prst="rect">
            <a:avLst/>
          </a:prstGeom>
          <a:solidFill>
            <a:schemeClr val="tx2"/>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dirty="0">
              <a:solidFill>
                <a:schemeClr val="bg1"/>
              </a:solidFill>
              <a:latin typeface="Franklin Gothic Medium" panose="020B0603020102020204" pitchFamily="34" charset="0"/>
            </a:endParaRPr>
          </a:p>
        </p:txBody>
      </p:sp>
      <p:sp>
        <p:nvSpPr>
          <p:cNvPr id="7" name="Rectangle 6">
            <a:extLst>
              <a:ext uri="{FF2B5EF4-FFF2-40B4-BE49-F238E27FC236}">
                <a16:creationId xmlns:a16="http://schemas.microsoft.com/office/drawing/2014/main" id="{3C3F2A76-73C1-7478-1C52-F70D9B50BC0A}"/>
              </a:ext>
            </a:extLst>
          </p:cNvPr>
          <p:cNvSpPr/>
          <p:nvPr userDrawn="1"/>
        </p:nvSpPr>
        <p:spPr>
          <a:xfrm>
            <a:off x="1011339" y="2160555"/>
            <a:ext cx="1915265" cy="3233502"/>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dirty="0">
              <a:solidFill>
                <a:sysClr val="windowText" lastClr="000000"/>
              </a:solidFill>
              <a:latin typeface="Franklin Gothic Book" panose="020B0503020102020204" pitchFamily="34" charset="0"/>
              <a:cs typeface="Calibri Light" panose="020F0302020204030204" pitchFamily="34" charset="0"/>
            </a:endParaRPr>
          </a:p>
        </p:txBody>
      </p:sp>
      <p:sp>
        <p:nvSpPr>
          <p:cNvPr id="19" name="Rectangle 18">
            <a:extLst>
              <a:ext uri="{FF2B5EF4-FFF2-40B4-BE49-F238E27FC236}">
                <a16:creationId xmlns:a16="http://schemas.microsoft.com/office/drawing/2014/main" id="{3B6525D0-8078-E003-46A7-FFCB83C221E0}"/>
              </a:ext>
            </a:extLst>
          </p:cNvPr>
          <p:cNvSpPr/>
          <p:nvPr userDrawn="1"/>
        </p:nvSpPr>
        <p:spPr>
          <a:xfrm>
            <a:off x="3045437" y="1660596"/>
            <a:ext cx="1918020" cy="436418"/>
          </a:xfrm>
          <a:prstGeom prst="rect">
            <a:avLst/>
          </a:prstGeom>
          <a:solidFill>
            <a:schemeClr val="accent1">
              <a:lumMod val="75000"/>
            </a:schemeClr>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dirty="0">
              <a:solidFill>
                <a:schemeClr val="bg1"/>
              </a:solidFill>
              <a:latin typeface="Franklin Gothic Medium" panose="020B0603020102020204" pitchFamily="34" charset="0"/>
            </a:endParaRPr>
          </a:p>
        </p:txBody>
      </p:sp>
      <p:sp>
        <p:nvSpPr>
          <p:cNvPr id="20" name="Rectangle 19">
            <a:extLst>
              <a:ext uri="{FF2B5EF4-FFF2-40B4-BE49-F238E27FC236}">
                <a16:creationId xmlns:a16="http://schemas.microsoft.com/office/drawing/2014/main" id="{AE6AD059-9160-4AE4-0F86-92FB0AAD082C}"/>
              </a:ext>
            </a:extLst>
          </p:cNvPr>
          <p:cNvSpPr/>
          <p:nvPr userDrawn="1"/>
        </p:nvSpPr>
        <p:spPr>
          <a:xfrm>
            <a:off x="3048192" y="2160555"/>
            <a:ext cx="1915265" cy="323350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dirty="0">
              <a:solidFill>
                <a:sysClr val="windowText" lastClr="000000"/>
              </a:solidFill>
              <a:latin typeface="Franklin Gothic Book" panose="020B0503020102020204" pitchFamily="34" charset="0"/>
              <a:cs typeface="Calibri Light" panose="020F0302020204030204" pitchFamily="34" charset="0"/>
            </a:endParaRPr>
          </a:p>
        </p:txBody>
      </p:sp>
      <p:sp>
        <p:nvSpPr>
          <p:cNvPr id="21" name="Rectangle 20">
            <a:extLst>
              <a:ext uri="{FF2B5EF4-FFF2-40B4-BE49-F238E27FC236}">
                <a16:creationId xmlns:a16="http://schemas.microsoft.com/office/drawing/2014/main" id="{E0F701C0-7A2F-0B95-E95C-07302A14CA56}"/>
              </a:ext>
            </a:extLst>
          </p:cNvPr>
          <p:cNvSpPr/>
          <p:nvPr userDrawn="1"/>
        </p:nvSpPr>
        <p:spPr>
          <a:xfrm>
            <a:off x="5082290" y="1660596"/>
            <a:ext cx="1918020" cy="436418"/>
          </a:xfrm>
          <a:prstGeom prst="rect">
            <a:avLst/>
          </a:prstGeom>
          <a:solidFill>
            <a:schemeClr val="bg2">
              <a:lumMod val="75000"/>
            </a:schemeClr>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dirty="0">
              <a:solidFill>
                <a:schemeClr val="bg1"/>
              </a:solidFill>
              <a:latin typeface="Franklin Gothic Medium" panose="020B0603020102020204" pitchFamily="34" charset="0"/>
            </a:endParaRPr>
          </a:p>
        </p:txBody>
      </p:sp>
      <p:sp>
        <p:nvSpPr>
          <p:cNvPr id="23" name="Rectangle 22">
            <a:extLst>
              <a:ext uri="{FF2B5EF4-FFF2-40B4-BE49-F238E27FC236}">
                <a16:creationId xmlns:a16="http://schemas.microsoft.com/office/drawing/2014/main" id="{AD786ED8-9187-C7FB-F774-CE52A2971FFD}"/>
              </a:ext>
            </a:extLst>
          </p:cNvPr>
          <p:cNvSpPr/>
          <p:nvPr userDrawn="1"/>
        </p:nvSpPr>
        <p:spPr>
          <a:xfrm>
            <a:off x="5085045" y="2160555"/>
            <a:ext cx="1915265" cy="3233502"/>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dirty="0">
              <a:solidFill>
                <a:sysClr val="windowText" lastClr="000000"/>
              </a:solidFill>
              <a:latin typeface="Franklin Gothic Book" panose="020B0503020102020204" pitchFamily="34" charset="0"/>
              <a:cs typeface="Calibri Light" panose="020F0302020204030204" pitchFamily="34" charset="0"/>
            </a:endParaRPr>
          </a:p>
        </p:txBody>
      </p:sp>
      <p:sp>
        <p:nvSpPr>
          <p:cNvPr id="24" name="Rectangle 23">
            <a:extLst>
              <a:ext uri="{FF2B5EF4-FFF2-40B4-BE49-F238E27FC236}">
                <a16:creationId xmlns:a16="http://schemas.microsoft.com/office/drawing/2014/main" id="{9A6F5635-02F3-829F-B778-4A766D8D4A2D}"/>
              </a:ext>
            </a:extLst>
          </p:cNvPr>
          <p:cNvSpPr/>
          <p:nvPr userDrawn="1"/>
        </p:nvSpPr>
        <p:spPr>
          <a:xfrm>
            <a:off x="7119143" y="1660596"/>
            <a:ext cx="1918020" cy="436418"/>
          </a:xfrm>
          <a:prstGeom prst="rect">
            <a:avLst/>
          </a:prstGeom>
          <a:solidFill>
            <a:schemeClr val="accent6"/>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dirty="0">
              <a:solidFill>
                <a:schemeClr val="bg1"/>
              </a:solidFill>
              <a:latin typeface="Franklin Gothic Medium" panose="020B0603020102020204" pitchFamily="34" charset="0"/>
            </a:endParaRPr>
          </a:p>
        </p:txBody>
      </p:sp>
      <p:sp>
        <p:nvSpPr>
          <p:cNvPr id="25" name="Rectangle 24">
            <a:extLst>
              <a:ext uri="{FF2B5EF4-FFF2-40B4-BE49-F238E27FC236}">
                <a16:creationId xmlns:a16="http://schemas.microsoft.com/office/drawing/2014/main" id="{3CBD6A50-2E1C-FDDB-2F9B-D9101B8535C5}"/>
              </a:ext>
            </a:extLst>
          </p:cNvPr>
          <p:cNvSpPr/>
          <p:nvPr userDrawn="1"/>
        </p:nvSpPr>
        <p:spPr>
          <a:xfrm>
            <a:off x="7121898" y="2160555"/>
            <a:ext cx="1915265" cy="323350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dirty="0">
              <a:solidFill>
                <a:sysClr val="windowText" lastClr="000000"/>
              </a:solidFill>
              <a:latin typeface="Franklin Gothic Book" panose="020B0503020102020204" pitchFamily="34" charset="0"/>
              <a:cs typeface="Calibri Light" panose="020F0302020204030204" pitchFamily="34" charset="0"/>
            </a:endParaRPr>
          </a:p>
        </p:txBody>
      </p:sp>
      <p:sp>
        <p:nvSpPr>
          <p:cNvPr id="27" name="Rectangle 26">
            <a:extLst>
              <a:ext uri="{FF2B5EF4-FFF2-40B4-BE49-F238E27FC236}">
                <a16:creationId xmlns:a16="http://schemas.microsoft.com/office/drawing/2014/main" id="{B239B4FF-413F-3DBC-C6E4-087C951C5464}"/>
              </a:ext>
            </a:extLst>
          </p:cNvPr>
          <p:cNvSpPr/>
          <p:nvPr userDrawn="1"/>
        </p:nvSpPr>
        <p:spPr>
          <a:xfrm>
            <a:off x="9155998" y="1660596"/>
            <a:ext cx="1918020" cy="436418"/>
          </a:xfrm>
          <a:prstGeom prst="rect">
            <a:avLst/>
          </a:prstGeom>
          <a:solidFill>
            <a:schemeClr val="tx2">
              <a:lumMod val="60000"/>
              <a:lumOff val="40000"/>
            </a:schemeClr>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dirty="0">
              <a:solidFill>
                <a:schemeClr val="bg1"/>
              </a:solidFill>
              <a:latin typeface="Franklin Gothic Medium" panose="020B0603020102020204" pitchFamily="34" charset="0"/>
            </a:endParaRPr>
          </a:p>
        </p:txBody>
      </p:sp>
      <p:sp>
        <p:nvSpPr>
          <p:cNvPr id="28" name="Rectangle 27">
            <a:extLst>
              <a:ext uri="{FF2B5EF4-FFF2-40B4-BE49-F238E27FC236}">
                <a16:creationId xmlns:a16="http://schemas.microsoft.com/office/drawing/2014/main" id="{8CB8434E-9F38-4592-327E-51A570C73E09}"/>
              </a:ext>
            </a:extLst>
          </p:cNvPr>
          <p:cNvSpPr/>
          <p:nvPr userDrawn="1"/>
        </p:nvSpPr>
        <p:spPr>
          <a:xfrm>
            <a:off x="9158753" y="2160555"/>
            <a:ext cx="1915265" cy="3233502"/>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dirty="0">
              <a:solidFill>
                <a:sysClr val="windowText" lastClr="000000"/>
              </a:solidFill>
              <a:latin typeface="Franklin Gothic Book" panose="020B0503020102020204" pitchFamily="34" charset="0"/>
              <a:cs typeface="Calibri Light" panose="020F0302020204030204" pitchFamily="34" charset="0"/>
            </a:endParaRPr>
          </a:p>
        </p:txBody>
      </p:sp>
      <p:sp>
        <p:nvSpPr>
          <p:cNvPr id="44" name="Text Placeholder 6">
            <a:extLst>
              <a:ext uri="{FF2B5EF4-FFF2-40B4-BE49-F238E27FC236}">
                <a16:creationId xmlns:a16="http://schemas.microsoft.com/office/drawing/2014/main" id="{1BA8130D-B7F2-9815-5056-6F334D4BBAEF}"/>
              </a:ext>
            </a:extLst>
          </p:cNvPr>
          <p:cNvSpPr>
            <a:spLocks noGrp="1"/>
          </p:cNvSpPr>
          <p:nvPr>
            <p:ph type="body" sz="quarter" idx="10" hasCustomPrompt="1"/>
          </p:nvPr>
        </p:nvSpPr>
        <p:spPr>
          <a:xfrm>
            <a:off x="1008584" y="1783909"/>
            <a:ext cx="1918018" cy="220506"/>
          </a:xfrm>
        </p:spPr>
        <p:txBody>
          <a:bodyPr>
            <a:noAutofit/>
          </a:bodyPr>
          <a:lstStyle>
            <a:lvl1pPr marL="0" indent="0" algn="ctr" fontAlgn="ctr">
              <a:spcBef>
                <a:spcPts val="0"/>
              </a:spcBef>
              <a:buFontTx/>
              <a:buNone/>
              <a:defRPr sz="1200" b="1" i="0" baseline="0">
                <a:solidFill>
                  <a:schemeClr val="bg1"/>
                </a:solidFill>
                <a:latin typeface="Acumin Pro Condensed Semibold" panose="020B0506020202020204" pitchFamily="34" charset="77"/>
              </a:defRPr>
            </a:lvl1pPr>
          </a:lstStyle>
          <a:p>
            <a:pPr lvl="0"/>
            <a:r>
              <a:rPr lang="en-US" dirty="0"/>
              <a:t>Click to edit Subhead</a:t>
            </a:r>
          </a:p>
        </p:txBody>
      </p:sp>
      <p:sp>
        <p:nvSpPr>
          <p:cNvPr id="45" name="Text Placeholder 6">
            <a:extLst>
              <a:ext uri="{FF2B5EF4-FFF2-40B4-BE49-F238E27FC236}">
                <a16:creationId xmlns:a16="http://schemas.microsoft.com/office/drawing/2014/main" id="{A41A66E4-0B84-E1FB-88CD-3E0E6E80C49D}"/>
              </a:ext>
            </a:extLst>
          </p:cNvPr>
          <p:cNvSpPr>
            <a:spLocks noGrp="1"/>
          </p:cNvSpPr>
          <p:nvPr>
            <p:ph type="body" sz="quarter" idx="28" hasCustomPrompt="1"/>
          </p:nvPr>
        </p:nvSpPr>
        <p:spPr>
          <a:xfrm>
            <a:off x="3045438" y="1768552"/>
            <a:ext cx="1918018" cy="220506"/>
          </a:xfrm>
        </p:spPr>
        <p:txBody>
          <a:bodyPr>
            <a:noAutofit/>
          </a:bodyPr>
          <a:lstStyle>
            <a:lvl1pPr marL="0" indent="0" algn="ctr" fontAlgn="ctr">
              <a:spcBef>
                <a:spcPts val="0"/>
              </a:spcBef>
              <a:buFontTx/>
              <a:buNone/>
              <a:defRPr sz="1200" b="1" i="0" baseline="0">
                <a:solidFill>
                  <a:schemeClr val="bg1"/>
                </a:solidFill>
                <a:latin typeface="Acumin Pro Condensed Semibold" panose="020B0506020202020204" pitchFamily="34" charset="77"/>
              </a:defRPr>
            </a:lvl1pPr>
          </a:lstStyle>
          <a:p>
            <a:pPr lvl="0"/>
            <a:r>
              <a:rPr lang="en-US" dirty="0"/>
              <a:t>Click to edit Subhead</a:t>
            </a:r>
          </a:p>
        </p:txBody>
      </p:sp>
      <p:sp>
        <p:nvSpPr>
          <p:cNvPr id="46" name="Text Placeholder 6">
            <a:extLst>
              <a:ext uri="{FF2B5EF4-FFF2-40B4-BE49-F238E27FC236}">
                <a16:creationId xmlns:a16="http://schemas.microsoft.com/office/drawing/2014/main" id="{235E5CE7-3D80-1BB5-DACD-8A63CA927E9A}"/>
              </a:ext>
            </a:extLst>
          </p:cNvPr>
          <p:cNvSpPr>
            <a:spLocks noGrp="1"/>
          </p:cNvSpPr>
          <p:nvPr>
            <p:ph type="body" sz="quarter" idx="29" hasCustomPrompt="1"/>
          </p:nvPr>
        </p:nvSpPr>
        <p:spPr>
          <a:xfrm>
            <a:off x="5082291" y="1768552"/>
            <a:ext cx="1918018" cy="220506"/>
          </a:xfrm>
        </p:spPr>
        <p:txBody>
          <a:bodyPr>
            <a:noAutofit/>
          </a:bodyPr>
          <a:lstStyle>
            <a:lvl1pPr marL="0" indent="0" algn="ctr" fontAlgn="ctr">
              <a:spcBef>
                <a:spcPts val="0"/>
              </a:spcBef>
              <a:buFontTx/>
              <a:buNone/>
              <a:defRPr sz="1200" b="1" i="0" baseline="0">
                <a:solidFill>
                  <a:schemeClr val="bg1"/>
                </a:solidFill>
                <a:latin typeface="Acumin Pro Condensed Semibold" panose="020B0506020202020204" pitchFamily="34" charset="77"/>
              </a:defRPr>
            </a:lvl1pPr>
          </a:lstStyle>
          <a:p>
            <a:pPr lvl="0"/>
            <a:r>
              <a:rPr lang="en-US" dirty="0"/>
              <a:t>Click to edit Subhead</a:t>
            </a:r>
          </a:p>
        </p:txBody>
      </p:sp>
      <p:sp>
        <p:nvSpPr>
          <p:cNvPr id="47" name="Text Placeholder 6">
            <a:extLst>
              <a:ext uri="{FF2B5EF4-FFF2-40B4-BE49-F238E27FC236}">
                <a16:creationId xmlns:a16="http://schemas.microsoft.com/office/drawing/2014/main" id="{685C02D4-EA4F-4962-D397-F6439EC5C6E9}"/>
              </a:ext>
            </a:extLst>
          </p:cNvPr>
          <p:cNvSpPr>
            <a:spLocks noGrp="1"/>
          </p:cNvSpPr>
          <p:nvPr>
            <p:ph type="body" sz="quarter" idx="30" hasCustomPrompt="1"/>
          </p:nvPr>
        </p:nvSpPr>
        <p:spPr>
          <a:xfrm>
            <a:off x="7119145" y="1768552"/>
            <a:ext cx="1918018" cy="220506"/>
          </a:xfrm>
        </p:spPr>
        <p:txBody>
          <a:bodyPr>
            <a:noAutofit/>
          </a:bodyPr>
          <a:lstStyle>
            <a:lvl1pPr marL="0" indent="0" algn="ctr" fontAlgn="ctr">
              <a:spcBef>
                <a:spcPts val="0"/>
              </a:spcBef>
              <a:buFontTx/>
              <a:buNone/>
              <a:defRPr sz="1200" b="1" i="0" baseline="0">
                <a:solidFill>
                  <a:schemeClr val="bg1"/>
                </a:solidFill>
                <a:latin typeface="Acumin Pro Condensed Semibold" panose="020B0506020202020204" pitchFamily="34" charset="77"/>
              </a:defRPr>
            </a:lvl1pPr>
          </a:lstStyle>
          <a:p>
            <a:pPr lvl="0"/>
            <a:r>
              <a:rPr lang="en-US" dirty="0"/>
              <a:t>Click to edit Subhead</a:t>
            </a:r>
          </a:p>
        </p:txBody>
      </p:sp>
      <p:sp>
        <p:nvSpPr>
          <p:cNvPr id="48" name="Text Placeholder 6">
            <a:extLst>
              <a:ext uri="{FF2B5EF4-FFF2-40B4-BE49-F238E27FC236}">
                <a16:creationId xmlns:a16="http://schemas.microsoft.com/office/drawing/2014/main" id="{1F46F0A7-55C4-6BAE-BCB0-157A86C91997}"/>
              </a:ext>
            </a:extLst>
          </p:cNvPr>
          <p:cNvSpPr>
            <a:spLocks noGrp="1"/>
          </p:cNvSpPr>
          <p:nvPr>
            <p:ph type="body" sz="quarter" idx="31" hasCustomPrompt="1"/>
          </p:nvPr>
        </p:nvSpPr>
        <p:spPr>
          <a:xfrm>
            <a:off x="9156000" y="1770870"/>
            <a:ext cx="1918018" cy="220506"/>
          </a:xfrm>
        </p:spPr>
        <p:txBody>
          <a:bodyPr>
            <a:noAutofit/>
          </a:bodyPr>
          <a:lstStyle>
            <a:lvl1pPr marL="0" indent="0" algn="ctr" fontAlgn="ctr">
              <a:spcBef>
                <a:spcPts val="0"/>
              </a:spcBef>
              <a:buFontTx/>
              <a:buNone/>
              <a:defRPr sz="1200" b="1" i="0" baseline="0">
                <a:solidFill>
                  <a:schemeClr val="bg1"/>
                </a:solidFill>
                <a:latin typeface="Acumin Pro Condensed Semibold" panose="020B0506020202020204" pitchFamily="34" charset="77"/>
              </a:defRPr>
            </a:lvl1pPr>
          </a:lstStyle>
          <a:p>
            <a:pPr lvl="0"/>
            <a:r>
              <a:rPr lang="en-US" dirty="0"/>
              <a:t>Click to edit Subhead</a:t>
            </a:r>
          </a:p>
        </p:txBody>
      </p:sp>
      <p:sp>
        <p:nvSpPr>
          <p:cNvPr id="49" name="Text Placeholder 3">
            <a:extLst>
              <a:ext uri="{FF2B5EF4-FFF2-40B4-BE49-F238E27FC236}">
                <a16:creationId xmlns:a16="http://schemas.microsoft.com/office/drawing/2014/main" id="{9E69C3F7-0A3A-FAC2-6540-8BB750E9AA4C}"/>
              </a:ext>
            </a:extLst>
          </p:cNvPr>
          <p:cNvSpPr>
            <a:spLocks noGrp="1"/>
          </p:cNvSpPr>
          <p:nvPr>
            <p:ph type="body" sz="half" idx="2"/>
          </p:nvPr>
        </p:nvSpPr>
        <p:spPr>
          <a:xfrm>
            <a:off x="1117982" y="2312717"/>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0" name="Text Placeholder 3">
            <a:extLst>
              <a:ext uri="{FF2B5EF4-FFF2-40B4-BE49-F238E27FC236}">
                <a16:creationId xmlns:a16="http://schemas.microsoft.com/office/drawing/2014/main" id="{040CB427-2320-1A81-037C-6D83BCA5B36F}"/>
              </a:ext>
            </a:extLst>
          </p:cNvPr>
          <p:cNvSpPr>
            <a:spLocks noGrp="1"/>
          </p:cNvSpPr>
          <p:nvPr>
            <p:ph type="body" sz="half" idx="32"/>
          </p:nvPr>
        </p:nvSpPr>
        <p:spPr>
          <a:xfrm>
            <a:off x="3175312" y="2299864"/>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1" name="Text Placeholder 3">
            <a:extLst>
              <a:ext uri="{FF2B5EF4-FFF2-40B4-BE49-F238E27FC236}">
                <a16:creationId xmlns:a16="http://schemas.microsoft.com/office/drawing/2014/main" id="{3144BCA8-7BD5-8323-CDAB-E5362D78AA68}"/>
              </a:ext>
            </a:extLst>
          </p:cNvPr>
          <p:cNvSpPr>
            <a:spLocks noGrp="1"/>
          </p:cNvSpPr>
          <p:nvPr>
            <p:ph type="body" sz="half" idx="33"/>
          </p:nvPr>
        </p:nvSpPr>
        <p:spPr>
          <a:xfrm>
            <a:off x="5212165" y="2298292"/>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2" name="Text Placeholder 3">
            <a:extLst>
              <a:ext uri="{FF2B5EF4-FFF2-40B4-BE49-F238E27FC236}">
                <a16:creationId xmlns:a16="http://schemas.microsoft.com/office/drawing/2014/main" id="{82EC0719-39BA-B2AB-F29D-3C947DC78925}"/>
              </a:ext>
            </a:extLst>
          </p:cNvPr>
          <p:cNvSpPr>
            <a:spLocks noGrp="1"/>
          </p:cNvSpPr>
          <p:nvPr>
            <p:ph type="body" sz="half" idx="34"/>
          </p:nvPr>
        </p:nvSpPr>
        <p:spPr>
          <a:xfrm>
            <a:off x="7249018" y="2298292"/>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3" name="Text Placeholder 3">
            <a:extLst>
              <a:ext uri="{FF2B5EF4-FFF2-40B4-BE49-F238E27FC236}">
                <a16:creationId xmlns:a16="http://schemas.microsoft.com/office/drawing/2014/main" id="{B939ED29-1A95-3771-8E52-C1F99F848ABD}"/>
              </a:ext>
            </a:extLst>
          </p:cNvPr>
          <p:cNvSpPr>
            <a:spLocks noGrp="1"/>
          </p:cNvSpPr>
          <p:nvPr>
            <p:ph type="body" sz="half" idx="35"/>
          </p:nvPr>
        </p:nvSpPr>
        <p:spPr>
          <a:xfrm>
            <a:off x="9285873" y="2312717"/>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4" name="Text Placeholder 13">
            <a:extLst>
              <a:ext uri="{FF2B5EF4-FFF2-40B4-BE49-F238E27FC236}">
                <a16:creationId xmlns:a16="http://schemas.microsoft.com/office/drawing/2014/main" id="{F45DEB53-8B0A-80C6-DDED-B72344235087}"/>
              </a:ext>
            </a:extLst>
          </p:cNvPr>
          <p:cNvSpPr>
            <a:spLocks noGrp="1"/>
          </p:cNvSpPr>
          <p:nvPr>
            <p:ph type="body" sz="quarter" idx="15"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3" name="Slide Number Placeholder 2">
            <a:extLst>
              <a:ext uri="{FF2B5EF4-FFF2-40B4-BE49-F238E27FC236}">
                <a16:creationId xmlns:a16="http://schemas.microsoft.com/office/drawing/2014/main" id="{35728143-5B5E-2F91-1A50-ECF61312F188}"/>
              </a:ext>
            </a:extLst>
          </p:cNvPr>
          <p:cNvSpPr>
            <a:spLocks noGrp="1"/>
          </p:cNvSpPr>
          <p:nvPr>
            <p:ph type="sldNum" sz="quarter" idx="36"/>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33475407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 with Caption - Black Diagonal">
    <p:bg>
      <p:bgPr>
        <a:solidFill>
          <a:schemeClr val="bg1"/>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C36684E-7DEE-F47A-FA01-89E8EC8104A0}"/>
              </a:ext>
            </a:extLst>
          </p:cNvPr>
          <p:cNvSpPr>
            <a:spLocks noGrp="1"/>
          </p:cNvSpPr>
          <p:nvPr>
            <p:ph type="pic" sz="quarter" idx="11"/>
          </p:nvPr>
        </p:nvSpPr>
        <p:spPr>
          <a:xfrm>
            <a:off x="5610386" y="-9524"/>
            <a:ext cx="6581614" cy="6882938"/>
          </a:xfrm>
          <a:ln>
            <a:noFill/>
          </a:ln>
        </p:spPr>
        <p:txBody>
          <a:bodyPr/>
          <a:lstStyle/>
          <a:p>
            <a:r>
              <a:rPr lang="en-US" dirty="0"/>
              <a:t>Click icon to add picture</a:t>
            </a:r>
          </a:p>
        </p:txBody>
      </p:sp>
      <p:sp>
        <p:nvSpPr>
          <p:cNvPr id="5" name="Rectangle 4">
            <a:extLst>
              <a:ext uri="{FF2B5EF4-FFF2-40B4-BE49-F238E27FC236}">
                <a16:creationId xmlns:a16="http://schemas.microsoft.com/office/drawing/2014/main" id="{3500C207-AC1E-087B-DE95-A55BC82CAF9A}"/>
              </a:ext>
            </a:extLst>
          </p:cNvPr>
          <p:cNvSpPr/>
          <p:nvPr userDrawn="1"/>
        </p:nvSpPr>
        <p:spPr>
          <a:xfrm>
            <a:off x="0" y="-9440"/>
            <a:ext cx="7284203" cy="6882938"/>
          </a:xfrm>
          <a:custGeom>
            <a:avLst/>
            <a:gdLst>
              <a:gd name="connsiteX0" fmla="*/ 0 w 7284203"/>
              <a:gd name="connsiteY0" fmla="*/ 0 h 6867440"/>
              <a:gd name="connsiteX1" fmla="*/ 7284203 w 7284203"/>
              <a:gd name="connsiteY1" fmla="*/ 0 h 6867440"/>
              <a:gd name="connsiteX2" fmla="*/ 7284203 w 7284203"/>
              <a:gd name="connsiteY2" fmla="*/ 6867440 h 6867440"/>
              <a:gd name="connsiteX3" fmla="*/ 0 w 7284203"/>
              <a:gd name="connsiteY3" fmla="*/ 6867440 h 6867440"/>
              <a:gd name="connsiteX4" fmla="*/ 0 w 7284203"/>
              <a:gd name="connsiteY4" fmla="*/ 0 h 6867440"/>
              <a:gd name="connsiteX0" fmla="*/ 0 w 7284203"/>
              <a:gd name="connsiteY0" fmla="*/ 0 h 6867440"/>
              <a:gd name="connsiteX1" fmla="*/ 7284203 w 7284203"/>
              <a:gd name="connsiteY1" fmla="*/ 0 h 6867440"/>
              <a:gd name="connsiteX2" fmla="*/ 5114441 w 7284203"/>
              <a:gd name="connsiteY2" fmla="*/ 6867440 h 6867440"/>
              <a:gd name="connsiteX3" fmla="*/ 0 w 7284203"/>
              <a:gd name="connsiteY3" fmla="*/ 6867440 h 6867440"/>
              <a:gd name="connsiteX4" fmla="*/ 0 w 7284203"/>
              <a:gd name="connsiteY4" fmla="*/ 0 h 6867440"/>
              <a:gd name="connsiteX0" fmla="*/ 0 w 7284203"/>
              <a:gd name="connsiteY0" fmla="*/ 0 h 6882938"/>
              <a:gd name="connsiteX1" fmla="*/ 7284203 w 7284203"/>
              <a:gd name="connsiteY1" fmla="*/ 0 h 6882938"/>
              <a:gd name="connsiteX2" fmla="*/ 5610386 w 7284203"/>
              <a:gd name="connsiteY2" fmla="*/ 6882938 h 6882938"/>
              <a:gd name="connsiteX3" fmla="*/ 0 w 7284203"/>
              <a:gd name="connsiteY3" fmla="*/ 6867440 h 6882938"/>
              <a:gd name="connsiteX4" fmla="*/ 0 w 7284203"/>
              <a:gd name="connsiteY4" fmla="*/ 0 h 688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4203" h="6882938">
                <a:moveTo>
                  <a:pt x="0" y="0"/>
                </a:moveTo>
                <a:lnTo>
                  <a:pt x="7284203" y="0"/>
                </a:lnTo>
                <a:lnTo>
                  <a:pt x="5610386" y="6882938"/>
                </a:lnTo>
                <a:lnTo>
                  <a:pt x="0" y="6867440"/>
                </a:lnTo>
                <a:lnTo>
                  <a:pt x="0" y="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B2696218-EA6F-DE53-DF14-6383AEA46217}"/>
              </a:ext>
            </a:extLst>
          </p:cNvPr>
          <p:cNvSpPr>
            <a:spLocks noGrp="1"/>
          </p:cNvSpPr>
          <p:nvPr>
            <p:ph type="title"/>
          </p:nvPr>
        </p:nvSpPr>
        <p:spPr>
          <a:xfrm>
            <a:off x="1142005" y="891153"/>
            <a:ext cx="3932237" cy="1600200"/>
          </a:xfrm>
        </p:spPr>
        <p:txBody>
          <a:bodyPr anchor="b"/>
          <a:lstStyle>
            <a:lvl1pPr>
              <a:defRPr sz="3200">
                <a:solidFill>
                  <a:schemeClr val="bg1"/>
                </a:solidFill>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4B620EBE-30BB-D534-67D3-D8578AA6839B}"/>
              </a:ext>
            </a:extLst>
          </p:cNvPr>
          <p:cNvSpPr>
            <a:spLocks noGrp="1"/>
          </p:cNvSpPr>
          <p:nvPr>
            <p:ph type="body" sz="half" idx="2"/>
          </p:nvPr>
        </p:nvSpPr>
        <p:spPr>
          <a:xfrm>
            <a:off x="1142005" y="2491353"/>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Slide Number Placeholder 2">
            <a:extLst>
              <a:ext uri="{FF2B5EF4-FFF2-40B4-BE49-F238E27FC236}">
                <a16:creationId xmlns:a16="http://schemas.microsoft.com/office/drawing/2014/main" id="{2E3836B8-46F8-6347-6A27-7BDA1D77E945}"/>
              </a:ext>
            </a:extLst>
          </p:cNvPr>
          <p:cNvSpPr>
            <a:spLocks noGrp="1"/>
          </p:cNvSpPr>
          <p:nvPr>
            <p:ph type="sldNum" sz="quarter" idx="12"/>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5463748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with Caption - White Diagonal">
    <p:bg>
      <p:bgPr>
        <a:solidFill>
          <a:schemeClr val="bg1"/>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C36684E-7DEE-F47A-FA01-89E8EC8104A0}"/>
              </a:ext>
            </a:extLst>
          </p:cNvPr>
          <p:cNvSpPr>
            <a:spLocks noGrp="1"/>
          </p:cNvSpPr>
          <p:nvPr>
            <p:ph type="pic" sz="quarter" idx="11"/>
          </p:nvPr>
        </p:nvSpPr>
        <p:spPr>
          <a:xfrm>
            <a:off x="5610386" y="-9525"/>
            <a:ext cx="6581614" cy="6882938"/>
          </a:xfrm>
          <a:ln>
            <a:noFill/>
          </a:ln>
        </p:spPr>
        <p:txBody>
          <a:bodyPr/>
          <a:lstStyle/>
          <a:p>
            <a:r>
              <a:rPr lang="en-US" dirty="0"/>
              <a:t>Click icon to add picture</a:t>
            </a:r>
          </a:p>
        </p:txBody>
      </p:sp>
      <p:sp>
        <p:nvSpPr>
          <p:cNvPr id="5" name="Rectangle 4">
            <a:extLst>
              <a:ext uri="{FF2B5EF4-FFF2-40B4-BE49-F238E27FC236}">
                <a16:creationId xmlns:a16="http://schemas.microsoft.com/office/drawing/2014/main" id="{3500C207-AC1E-087B-DE95-A55BC82CAF9A}"/>
              </a:ext>
            </a:extLst>
          </p:cNvPr>
          <p:cNvSpPr/>
          <p:nvPr userDrawn="1"/>
        </p:nvSpPr>
        <p:spPr>
          <a:xfrm>
            <a:off x="0" y="0"/>
            <a:ext cx="7284203" cy="6882938"/>
          </a:xfrm>
          <a:custGeom>
            <a:avLst/>
            <a:gdLst>
              <a:gd name="connsiteX0" fmla="*/ 0 w 7284203"/>
              <a:gd name="connsiteY0" fmla="*/ 0 h 6867440"/>
              <a:gd name="connsiteX1" fmla="*/ 7284203 w 7284203"/>
              <a:gd name="connsiteY1" fmla="*/ 0 h 6867440"/>
              <a:gd name="connsiteX2" fmla="*/ 7284203 w 7284203"/>
              <a:gd name="connsiteY2" fmla="*/ 6867440 h 6867440"/>
              <a:gd name="connsiteX3" fmla="*/ 0 w 7284203"/>
              <a:gd name="connsiteY3" fmla="*/ 6867440 h 6867440"/>
              <a:gd name="connsiteX4" fmla="*/ 0 w 7284203"/>
              <a:gd name="connsiteY4" fmla="*/ 0 h 6867440"/>
              <a:gd name="connsiteX0" fmla="*/ 0 w 7284203"/>
              <a:gd name="connsiteY0" fmla="*/ 0 h 6867440"/>
              <a:gd name="connsiteX1" fmla="*/ 7284203 w 7284203"/>
              <a:gd name="connsiteY1" fmla="*/ 0 h 6867440"/>
              <a:gd name="connsiteX2" fmla="*/ 5114441 w 7284203"/>
              <a:gd name="connsiteY2" fmla="*/ 6867440 h 6867440"/>
              <a:gd name="connsiteX3" fmla="*/ 0 w 7284203"/>
              <a:gd name="connsiteY3" fmla="*/ 6867440 h 6867440"/>
              <a:gd name="connsiteX4" fmla="*/ 0 w 7284203"/>
              <a:gd name="connsiteY4" fmla="*/ 0 h 6867440"/>
              <a:gd name="connsiteX0" fmla="*/ 0 w 7284203"/>
              <a:gd name="connsiteY0" fmla="*/ 0 h 6882938"/>
              <a:gd name="connsiteX1" fmla="*/ 7284203 w 7284203"/>
              <a:gd name="connsiteY1" fmla="*/ 0 h 6882938"/>
              <a:gd name="connsiteX2" fmla="*/ 5610386 w 7284203"/>
              <a:gd name="connsiteY2" fmla="*/ 6882938 h 6882938"/>
              <a:gd name="connsiteX3" fmla="*/ 0 w 7284203"/>
              <a:gd name="connsiteY3" fmla="*/ 6867440 h 6882938"/>
              <a:gd name="connsiteX4" fmla="*/ 0 w 7284203"/>
              <a:gd name="connsiteY4" fmla="*/ 0 h 688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4203" h="6882938">
                <a:moveTo>
                  <a:pt x="0" y="0"/>
                </a:moveTo>
                <a:lnTo>
                  <a:pt x="7284203" y="0"/>
                </a:lnTo>
                <a:lnTo>
                  <a:pt x="5610386" y="6882938"/>
                </a:lnTo>
                <a:lnTo>
                  <a:pt x="0" y="6867440"/>
                </a:lnTo>
                <a:lnTo>
                  <a:pt x="0" y="0"/>
                </a:lnTo>
                <a:close/>
              </a:path>
            </a:pathLst>
          </a:cu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B2696218-EA6F-DE53-DF14-6383AEA46217}"/>
              </a:ext>
            </a:extLst>
          </p:cNvPr>
          <p:cNvSpPr>
            <a:spLocks noGrp="1"/>
          </p:cNvSpPr>
          <p:nvPr>
            <p:ph type="title" hasCustomPrompt="1"/>
          </p:nvPr>
        </p:nvSpPr>
        <p:spPr>
          <a:xfrm>
            <a:off x="1142005" y="891153"/>
            <a:ext cx="3932237" cy="1600200"/>
          </a:xfrm>
        </p:spPr>
        <p:txBody>
          <a:bodyPr anchor="b"/>
          <a:lstStyle>
            <a:lvl1pPr>
              <a:defRPr sz="3200">
                <a:solidFill>
                  <a:schemeClr val="tx1"/>
                </a:solidFill>
              </a:defRPr>
            </a:lvl1pPr>
          </a:lstStyle>
          <a:p>
            <a:r>
              <a:rPr lang="en-US" dirty="0"/>
              <a:t>Click to add title</a:t>
            </a:r>
          </a:p>
        </p:txBody>
      </p:sp>
      <p:sp>
        <p:nvSpPr>
          <p:cNvPr id="12" name="Text Placeholder 3">
            <a:extLst>
              <a:ext uri="{FF2B5EF4-FFF2-40B4-BE49-F238E27FC236}">
                <a16:creationId xmlns:a16="http://schemas.microsoft.com/office/drawing/2014/main" id="{4B620EBE-30BB-D534-67D3-D8578AA6839B}"/>
              </a:ext>
            </a:extLst>
          </p:cNvPr>
          <p:cNvSpPr>
            <a:spLocks noGrp="1"/>
          </p:cNvSpPr>
          <p:nvPr>
            <p:ph type="body" sz="half" idx="2"/>
          </p:nvPr>
        </p:nvSpPr>
        <p:spPr>
          <a:xfrm>
            <a:off x="1142005" y="2491353"/>
            <a:ext cx="3932237" cy="3811588"/>
          </a:xfrm>
        </p:spPr>
        <p:txBody>
          <a:bodyPr/>
          <a:lstStyle>
            <a:lvl1pPr marL="0" indent="0">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Slide Number Placeholder 2">
            <a:extLst>
              <a:ext uri="{FF2B5EF4-FFF2-40B4-BE49-F238E27FC236}">
                <a16:creationId xmlns:a16="http://schemas.microsoft.com/office/drawing/2014/main" id="{3223C719-BBA8-8B6C-9920-142BDE7BBF5C}"/>
              </a:ext>
            </a:extLst>
          </p:cNvPr>
          <p:cNvSpPr>
            <a:spLocks noGrp="1"/>
          </p:cNvSpPr>
          <p:nvPr>
            <p:ph type="sldNum" sz="quarter" idx="12"/>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39415020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End Slide - Black">
    <p:bg>
      <p:bgPr>
        <a:solidFill>
          <a:schemeClr val="tx1"/>
        </a:solidFill>
        <a:effectLst/>
      </p:bgPr>
    </p:bg>
    <p:spTree>
      <p:nvGrpSpPr>
        <p:cNvPr id="1" name=""/>
        <p:cNvGrpSpPr/>
        <p:nvPr/>
      </p:nvGrpSpPr>
      <p:grpSpPr>
        <a:xfrm>
          <a:off x="0" y="0"/>
          <a:ext cx="0" cy="0"/>
          <a:chOff x="0" y="0"/>
          <a:chExt cx="0" cy="0"/>
        </a:xfrm>
      </p:grpSpPr>
      <p:pic>
        <p:nvPicPr>
          <p:cNvPr id="2" name="Black Triangle">
            <a:extLst>
              <a:ext uri="{FF2B5EF4-FFF2-40B4-BE49-F238E27FC236}">
                <a16:creationId xmlns:a16="http://schemas.microsoft.com/office/drawing/2014/main" id="{E6FF8326-7C7F-B6EE-5081-7AD19B61BF99}"/>
              </a:ext>
            </a:extLst>
          </p:cNvPr>
          <p:cNvPicPr>
            <a:picLocks noChangeAspect="1"/>
          </p:cNvPicPr>
          <p:nvPr userDrawn="1"/>
        </p:nvPicPr>
        <p:blipFill>
          <a:blip r:embed="rId2"/>
          <a:stretch>
            <a:fillRect/>
          </a:stretch>
        </p:blipFill>
        <p:spPr>
          <a:xfrm>
            <a:off x="9956800" y="0"/>
            <a:ext cx="2235200" cy="6858000"/>
          </a:xfrm>
          <a:prstGeom prst="rect">
            <a:avLst/>
          </a:prstGeom>
          <a:noFill/>
        </p:spPr>
      </p:pic>
      <p:sp>
        <p:nvSpPr>
          <p:cNvPr id="6" name="Triangle 5">
            <a:extLst>
              <a:ext uri="{FF2B5EF4-FFF2-40B4-BE49-F238E27FC236}">
                <a16:creationId xmlns:a16="http://schemas.microsoft.com/office/drawing/2014/main" id="{47BD40D6-A6F9-8B8C-560F-0C7A97097E8F}"/>
              </a:ext>
            </a:extLst>
          </p:cNvPr>
          <p:cNvSpPr/>
          <p:nvPr userDrawn="1"/>
        </p:nvSpPr>
        <p:spPr>
          <a:xfrm>
            <a:off x="9954706" y="-9439"/>
            <a:ext cx="2246721" cy="6867440"/>
          </a:xfrm>
          <a:custGeom>
            <a:avLst/>
            <a:gdLst>
              <a:gd name="connsiteX0" fmla="*/ 0 w 2243579"/>
              <a:gd name="connsiteY0" fmla="*/ 0 h 6881568"/>
              <a:gd name="connsiteX1" fmla="*/ 2243579 w 2243579"/>
              <a:gd name="connsiteY1" fmla="*/ 0 h 6881568"/>
              <a:gd name="connsiteX2" fmla="*/ 2243579 w 2243579"/>
              <a:gd name="connsiteY2" fmla="*/ 6881568 h 6881568"/>
              <a:gd name="connsiteX3" fmla="*/ 0 w 2243579"/>
              <a:gd name="connsiteY3" fmla="*/ 6881568 h 6881568"/>
              <a:gd name="connsiteX4" fmla="*/ 0 w 2243579"/>
              <a:gd name="connsiteY4" fmla="*/ 0 h 6881568"/>
              <a:gd name="connsiteX0" fmla="*/ 1300899 w 2243579"/>
              <a:gd name="connsiteY0" fmla="*/ 565608 h 6881568"/>
              <a:gd name="connsiteX1" fmla="*/ 2243579 w 2243579"/>
              <a:gd name="connsiteY1" fmla="*/ 0 h 6881568"/>
              <a:gd name="connsiteX2" fmla="*/ 2243579 w 2243579"/>
              <a:gd name="connsiteY2" fmla="*/ 6881568 h 6881568"/>
              <a:gd name="connsiteX3" fmla="*/ 0 w 2243579"/>
              <a:gd name="connsiteY3" fmla="*/ 6881568 h 6881568"/>
              <a:gd name="connsiteX4" fmla="*/ 1300899 w 2243579"/>
              <a:gd name="connsiteY4" fmla="*/ 565608 h 6881568"/>
              <a:gd name="connsiteX0" fmla="*/ 1602557 w 2243579"/>
              <a:gd name="connsiteY0" fmla="*/ 18854 h 6881568"/>
              <a:gd name="connsiteX1" fmla="*/ 2243579 w 2243579"/>
              <a:gd name="connsiteY1" fmla="*/ 0 h 6881568"/>
              <a:gd name="connsiteX2" fmla="*/ 2243579 w 2243579"/>
              <a:gd name="connsiteY2" fmla="*/ 6881568 h 6881568"/>
              <a:gd name="connsiteX3" fmla="*/ 0 w 2243579"/>
              <a:gd name="connsiteY3" fmla="*/ 6881568 h 6881568"/>
              <a:gd name="connsiteX4" fmla="*/ 1602557 w 2243579"/>
              <a:gd name="connsiteY4" fmla="*/ 18854 h 6881568"/>
              <a:gd name="connsiteX0" fmla="*/ 1319753 w 1960775"/>
              <a:gd name="connsiteY0" fmla="*/ 18854 h 6881568"/>
              <a:gd name="connsiteX1" fmla="*/ 1960775 w 1960775"/>
              <a:gd name="connsiteY1" fmla="*/ 0 h 6881568"/>
              <a:gd name="connsiteX2" fmla="*/ 1960775 w 1960775"/>
              <a:gd name="connsiteY2" fmla="*/ 6881568 h 6881568"/>
              <a:gd name="connsiteX3" fmla="*/ 0 w 1960775"/>
              <a:gd name="connsiteY3" fmla="*/ 6806154 h 6881568"/>
              <a:gd name="connsiteX4" fmla="*/ 1319753 w 1960775"/>
              <a:gd name="connsiteY4" fmla="*/ 18854 h 6881568"/>
              <a:gd name="connsiteX0" fmla="*/ 1593130 w 2234152"/>
              <a:gd name="connsiteY0" fmla="*/ 18854 h 6881569"/>
              <a:gd name="connsiteX1" fmla="*/ 2234152 w 2234152"/>
              <a:gd name="connsiteY1" fmla="*/ 0 h 6881569"/>
              <a:gd name="connsiteX2" fmla="*/ 2234152 w 2234152"/>
              <a:gd name="connsiteY2" fmla="*/ 6881568 h 6881569"/>
              <a:gd name="connsiteX3" fmla="*/ 0 w 2234152"/>
              <a:gd name="connsiteY3" fmla="*/ 6881569 h 6881569"/>
              <a:gd name="connsiteX4" fmla="*/ 1593130 w 2234152"/>
              <a:gd name="connsiteY4" fmla="*/ 18854 h 6881569"/>
              <a:gd name="connsiteX0" fmla="*/ 1583717 w 2234152"/>
              <a:gd name="connsiteY0" fmla="*/ 9420 h 6881569"/>
              <a:gd name="connsiteX1" fmla="*/ 2234152 w 2234152"/>
              <a:gd name="connsiteY1" fmla="*/ 0 h 6881569"/>
              <a:gd name="connsiteX2" fmla="*/ 2234152 w 2234152"/>
              <a:gd name="connsiteY2" fmla="*/ 6881568 h 6881569"/>
              <a:gd name="connsiteX3" fmla="*/ 0 w 2234152"/>
              <a:gd name="connsiteY3" fmla="*/ 6881569 h 6881569"/>
              <a:gd name="connsiteX4" fmla="*/ 1583717 w 2234152"/>
              <a:gd name="connsiteY4" fmla="*/ 9420 h 6881569"/>
              <a:gd name="connsiteX0" fmla="*/ 1583717 w 2243566"/>
              <a:gd name="connsiteY0" fmla="*/ 0 h 6872149"/>
              <a:gd name="connsiteX1" fmla="*/ 2243566 w 2243566"/>
              <a:gd name="connsiteY1" fmla="*/ 12 h 6872149"/>
              <a:gd name="connsiteX2" fmla="*/ 2234152 w 2243566"/>
              <a:gd name="connsiteY2" fmla="*/ 6872148 h 6872149"/>
              <a:gd name="connsiteX3" fmla="*/ 0 w 2243566"/>
              <a:gd name="connsiteY3" fmla="*/ 6872149 h 6872149"/>
              <a:gd name="connsiteX4" fmla="*/ 1583717 w 2243566"/>
              <a:gd name="connsiteY4" fmla="*/ 0 h 6872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3566" h="6872149">
                <a:moveTo>
                  <a:pt x="1583717" y="0"/>
                </a:moveTo>
                <a:lnTo>
                  <a:pt x="2243566" y="12"/>
                </a:lnTo>
                <a:lnTo>
                  <a:pt x="2234152" y="6872148"/>
                </a:lnTo>
                <a:lnTo>
                  <a:pt x="0" y="6872149"/>
                </a:lnTo>
                <a:lnTo>
                  <a:pt x="1583717" y="0"/>
                </a:lnTo>
                <a:close/>
              </a:path>
            </a:pathLst>
          </a:custGeom>
          <a:solidFill>
            <a:srgbClr val="CFB9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11870E27-202E-F717-3FB6-D69451DF1391}"/>
              </a:ext>
            </a:extLst>
          </p:cNvPr>
          <p:cNvSpPr>
            <a:spLocks noGrp="1"/>
          </p:cNvSpPr>
          <p:nvPr>
            <p:ph type="title" hasCustomPrompt="1"/>
          </p:nvPr>
        </p:nvSpPr>
        <p:spPr>
          <a:xfrm>
            <a:off x="805070" y="2466280"/>
            <a:ext cx="7981645" cy="719757"/>
          </a:xfrm>
        </p:spPr>
        <p:txBody>
          <a:bodyPr>
            <a:noAutofit/>
          </a:bodyPr>
          <a:lstStyle>
            <a:lvl1pPr>
              <a:defRPr sz="9600" cap="none">
                <a:solidFill>
                  <a:schemeClr val="bg1"/>
                </a:solidFill>
              </a:defRPr>
            </a:lvl1pPr>
          </a:lstStyle>
          <a:p>
            <a:r>
              <a:rPr lang="en-US" dirty="0"/>
              <a:t>THANK YOU</a:t>
            </a:r>
          </a:p>
        </p:txBody>
      </p:sp>
      <p:sp>
        <p:nvSpPr>
          <p:cNvPr id="9" name="Text Placeholder 8">
            <a:extLst>
              <a:ext uri="{FF2B5EF4-FFF2-40B4-BE49-F238E27FC236}">
                <a16:creationId xmlns:a16="http://schemas.microsoft.com/office/drawing/2014/main" id="{3F3E966E-ACAB-E285-70D0-66AC08DF1386}"/>
              </a:ext>
            </a:extLst>
          </p:cNvPr>
          <p:cNvSpPr>
            <a:spLocks noGrp="1"/>
          </p:cNvSpPr>
          <p:nvPr>
            <p:ph type="body" sz="quarter" idx="10" hasCustomPrompt="1"/>
          </p:nvPr>
        </p:nvSpPr>
        <p:spPr>
          <a:xfrm>
            <a:off x="924339" y="3434010"/>
            <a:ext cx="7874567" cy="449263"/>
          </a:xfrm>
        </p:spPr>
        <p:txBody>
          <a:bodyPr>
            <a:normAutofit/>
          </a:bodyPr>
          <a:lstStyle>
            <a:lvl1pPr marL="0" indent="0">
              <a:buFontTx/>
              <a:buNone/>
              <a:defRPr sz="1800" b="0" i="0">
                <a:solidFill>
                  <a:schemeClr val="bg2"/>
                </a:solidFill>
                <a:latin typeface="Acumin Pro Medium" panose="020B0504020202020204"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add contact info</a:t>
            </a:r>
          </a:p>
        </p:txBody>
      </p:sp>
      <p:pic>
        <p:nvPicPr>
          <p:cNvPr id="8" name="Purdue Logo" descr="Purdue Logo">
            <a:extLst>
              <a:ext uri="{FF2B5EF4-FFF2-40B4-BE49-F238E27FC236}">
                <a16:creationId xmlns:a16="http://schemas.microsoft.com/office/drawing/2014/main" id="{D1A65555-63A8-D3C1-AA71-F25B3071BDC0}"/>
              </a:ext>
            </a:extLst>
          </p:cNvPr>
          <p:cNvPicPr>
            <a:picLocks noChangeAspect="1"/>
          </p:cNvPicPr>
          <p:nvPr userDrawn="1"/>
        </p:nvPicPr>
        <p:blipFill>
          <a:blip r:embed="rId3"/>
          <a:stretch>
            <a:fillRect/>
          </a:stretch>
        </p:blipFill>
        <p:spPr>
          <a:xfrm>
            <a:off x="805070" y="5739119"/>
            <a:ext cx="2709200" cy="484939"/>
          </a:xfrm>
          <a:prstGeom prst="rect">
            <a:avLst/>
          </a:prstGeom>
        </p:spPr>
      </p:pic>
    </p:spTree>
    <p:extLst>
      <p:ext uri="{BB962C8B-B14F-4D97-AF65-F5344CB8AC3E}">
        <p14:creationId xmlns:p14="http://schemas.microsoft.com/office/powerpoint/2010/main" val="70365397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eet the Team Intr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D75D8-EBBF-F0F9-D757-4C0CFFC019ED}"/>
              </a:ext>
            </a:extLst>
          </p:cNvPr>
          <p:cNvSpPr>
            <a:spLocks noGrp="1"/>
          </p:cNvSpPr>
          <p:nvPr>
            <p:ph type="title"/>
          </p:nvPr>
        </p:nvSpPr>
        <p:spPr>
          <a:xfrm>
            <a:off x="838200" y="365126"/>
            <a:ext cx="10515600" cy="1089602"/>
          </a:xfrm>
        </p:spPr>
        <p:txBody>
          <a:bodyPr/>
          <a:lstStyle>
            <a:lvl1pPr>
              <a:defRPr>
                <a:effectLst/>
              </a:defRPr>
            </a:lvl1pPr>
          </a:lstStyle>
          <a:p>
            <a:r>
              <a:rPr lang="en-US"/>
              <a:t>Click to edit Master title style</a:t>
            </a:r>
          </a:p>
        </p:txBody>
      </p:sp>
      <p:sp>
        <p:nvSpPr>
          <p:cNvPr id="7" name="Picture Placeholder 6">
            <a:extLst>
              <a:ext uri="{FF2B5EF4-FFF2-40B4-BE49-F238E27FC236}">
                <a16:creationId xmlns:a16="http://schemas.microsoft.com/office/drawing/2014/main" id="{9116F05B-6E3A-9F20-A642-4FD90891044B}"/>
              </a:ext>
            </a:extLst>
          </p:cNvPr>
          <p:cNvSpPr>
            <a:spLocks noGrp="1" noChangeAspect="1"/>
          </p:cNvSpPr>
          <p:nvPr>
            <p:ph type="pic" sz="quarter" idx="13"/>
          </p:nvPr>
        </p:nvSpPr>
        <p:spPr>
          <a:xfrm>
            <a:off x="838198" y="1647317"/>
            <a:ext cx="3657600" cy="3657600"/>
          </a:xfrm>
        </p:spPr>
        <p:txBody>
          <a:bodyPr anchor="ctr"/>
          <a:lstStyle>
            <a:lvl1pPr marL="0" indent="0" algn="ctr">
              <a:buNone/>
              <a:defRPr/>
            </a:lvl1pPr>
          </a:lstStyle>
          <a:p>
            <a:endParaRPr lang="en-US" dirty="0"/>
          </a:p>
        </p:txBody>
      </p:sp>
      <p:sp>
        <p:nvSpPr>
          <p:cNvPr id="9" name="Text Placeholder 8">
            <a:extLst>
              <a:ext uri="{FF2B5EF4-FFF2-40B4-BE49-F238E27FC236}">
                <a16:creationId xmlns:a16="http://schemas.microsoft.com/office/drawing/2014/main" id="{EFDC94D4-53B0-7A55-4252-4192E79A900B}"/>
              </a:ext>
            </a:extLst>
          </p:cNvPr>
          <p:cNvSpPr>
            <a:spLocks noGrp="1"/>
          </p:cNvSpPr>
          <p:nvPr>
            <p:ph type="body" sz="quarter" idx="14"/>
          </p:nvPr>
        </p:nvSpPr>
        <p:spPr>
          <a:xfrm>
            <a:off x="4686300" y="1647825"/>
            <a:ext cx="6667500" cy="783648"/>
          </a:xfrm>
        </p:spPr>
        <p:txBody>
          <a:bodyPr>
            <a:noAutofit/>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373F5F23-9C06-2B35-B0FC-9E3F0034E6EC}"/>
              </a:ext>
            </a:extLst>
          </p:cNvPr>
          <p:cNvSpPr>
            <a:spLocks noGrp="1"/>
          </p:cNvSpPr>
          <p:nvPr>
            <p:ph type="body" sz="quarter" idx="15"/>
          </p:nvPr>
        </p:nvSpPr>
        <p:spPr>
          <a:xfrm>
            <a:off x="4686300" y="2624570"/>
            <a:ext cx="6667500" cy="1714500"/>
          </a:xfrm>
        </p:spPr>
        <p:txBody>
          <a:bodyPr>
            <a:normAutofit/>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8">
            <a:extLst>
              <a:ext uri="{FF2B5EF4-FFF2-40B4-BE49-F238E27FC236}">
                <a16:creationId xmlns:a16="http://schemas.microsoft.com/office/drawing/2014/main" id="{408E5D44-1891-B786-285F-5F96E1E9EE8A}"/>
              </a:ext>
            </a:extLst>
          </p:cNvPr>
          <p:cNvSpPr>
            <a:spLocks noGrp="1"/>
          </p:cNvSpPr>
          <p:nvPr>
            <p:ph type="body" sz="quarter" idx="16"/>
          </p:nvPr>
        </p:nvSpPr>
        <p:spPr>
          <a:xfrm>
            <a:off x="4686300" y="4520045"/>
            <a:ext cx="6667500" cy="1714500"/>
          </a:xfrm>
        </p:spPr>
        <p:txBody>
          <a:bodyPr>
            <a:normAutofit/>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8">
            <a:extLst>
              <a:ext uri="{FF2B5EF4-FFF2-40B4-BE49-F238E27FC236}">
                <a16:creationId xmlns:a16="http://schemas.microsoft.com/office/drawing/2014/main" id="{54FEF1F1-143F-C06C-346E-BA104E218C07}"/>
              </a:ext>
            </a:extLst>
          </p:cNvPr>
          <p:cNvSpPr>
            <a:spLocks noGrp="1"/>
          </p:cNvSpPr>
          <p:nvPr>
            <p:ph type="body" sz="quarter" idx="17"/>
          </p:nvPr>
        </p:nvSpPr>
        <p:spPr>
          <a:xfrm>
            <a:off x="838198" y="5497506"/>
            <a:ext cx="3657600" cy="737039"/>
          </a:xfrm>
        </p:spPr>
        <p:txBody>
          <a:bodyPr>
            <a:noAutofit/>
          </a:bodyPr>
          <a:lstStyle>
            <a:lvl1pPr marL="228600" indent="-228600">
              <a:buFont typeface="Arial" panose="020B0604020202020204" pitchFamily="34" charset="0"/>
              <a:buChar char="•"/>
              <a:defRPr sz="1800" i="1"/>
            </a:lvl1pPr>
            <a:lvl2pPr marL="685800" indent="-228600">
              <a:buFont typeface="Arial" panose="020B0604020202020204" pitchFamily="34" charset="0"/>
              <a:buChar char="•"/>
              <a:defRPr sz="1600" i="1"/>
            </a:lvl2pPr>
            <a:lvl3pPr marL="1143000" indent="-228600">
              <a:buFont typeface="Arial" panose="020B0604020202020204" pitchFamily="34" charset="0"/>
              <a:buChar char="•"/>
              <a:defRPr sz="1400" i="1"/>
            </a:lvl3pPr>
            <a:lvl4pPr marL="1600200" indent="-228600">
              <a:buFont typeface="Arial" panose="020B0604020202020204" pitchFamily="34" charset="0"/>
              <a:buChar char="•"/>
              <a:defRPr sz="1200" i="1"/>
            </a:lvl4pPr>
            <a:lvl5pPr marL="2057400" indent="-228600">
              <a:buFont typeface="Arial" panose="020B0604020202020204" pitchFamily="34" charset="0"/>
              <a:buChar char="•"/>
              <a:defRPr sz="1200" i="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28199D8B-4C5F-4740-5492-491F7E8DEBC4}"/>
              </a:ext>
            </a:extLst>
          </p:cNvPr>
          <p:cNvSpPr>
            <a:spLocks noGrp="1"/>
          </p:cNvSpPr>
          <p:nvPr>
            <p:ph type="sldNum" sz="quarter" idx="18"/>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42088196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nd Slide - Gold">
    <p:bg>
      <p:bgPr>
        <a:solidFill>
          <a:schemeClr val="accent1"/>
        </a:solidFill>
        <a:effectLst/>
      </p:bgPr>
    </p:bg>
    <p:spTree>
      <p:nvGrpSpPr>
        <p:cNvPr id="1" name=""/>
        <p:cNvGrpSpPr/>
        <p:nvPr/>
      </p:nvGrpSpPr>
      <p:grpSpPr>
        <a:xfrm>
          <a:off x="0" y="0"/>
          <a:ext cx="0" cy="0"/>
          <a:chOff x="0" y="0"/>
          <a:chExt cx="0" cy="0"/>
        </a:xfrm>
      </p:grpSpPr>
      <p:pic>
        <p:nvPicPr>
          <p:cNvPr id="2" name="Black Triangle">
            <a:extLst>
              <a:ext uri="{FF2B5EF4-FFF2-40B4-BE49-F238E27FC236}">
                <a16:creationId xmlns:a16="http://schemas.microsoft.com/office/drawing/2014/main" id="{E6FF8326-7C7F-B6EE-5081-7AD19B61BF99}"/>
              </a:ext>
            </a:extLst>
          </p:cNvPr>
          <p:cNvPicPr>
            <a:picLocks noChangeAspect="1"/>
          </p:cNvPicPr>
          <p:nvPr userDrawn="1"/>
        </p:nvPicPr>
        <p:blipFill>
          <a:blip r:embed="rId2"/>
          <a:stretch>
            <a:fillRect/>
          </a:stretch>
        </p:blipFill>
        <p:spPr>
          <a:xfrm>
            <a:off x="9956800" y="0"/>
            <a:ext cx="2235200" cy="6858000"/>
          </a:xfrm>
          <a:prstGeom prst="rect">
            <a:avLst/>
          </a:prstGeom>
          <a:noFill/>
        </p:spPr>
      </p:pic>
      <p:pic>
        <p:nvPicPr>
          <p:cNvPr id="4" name="Purdue Logo" descr="Purdue Logo">
            <a:extLst>
              <a:ext uri="{FF2B5EF4-FFF2-40B4-BE49-F238E27FC236}">
                <a16:creationId xmlns:a16="http://schemas.microsoft.com/office/drawing/2014/main" id="{BA4B2908-555F-78CD-D5EA-D087520FF3FF}"/>
              </a:ext>
            </a:extLst>
          </p:cNvPr>
          <p:cNvPicPr>
            <a:picLocks noChangeAspect="1"/>
          </p:cNvPicPr>
          <p:nvPr userDrawn="1"/>
        </p:nvPicPr>
        <p:blipFill>
          <a:blip r:embed="rId3"/>
          <a:stretch>
            <a:fillRect/>
          </a:stretch>
        </p:blipFill>
        <p:spPr>
          <a:xfrm>
            <a:off x="1034143" y="5756156"/>
            <a:ext cx="2709200" cy="484940"/>
          </a:xfrm>
          <a:prstGeom prst="rect">
            <a:avLst/>
          </a:prstGeom>
        </p:spPr>
      </p:pic>
      <p:sp>
        <p:nvSpPr>
          <p:cNvPr id="3" name="Title 6">
            <a:extLst>
              <a:ext uri="{FF2B5EF4-FFF2-40B4-BE49-F238E27FC236}">
                <a16:creationId xmlns:a16="http://schemas.microsoft.com/office/drawing/2014/main" id="{1648B145-A545-0D6D-AFF0-0F715C90759F}"/>
              </a:ext>
            </a:extLst>
          </p:cNvPr>
          <p:cNvSpPr>
            <a:spLocks noGrp="1"/>
          </p:cNvSpPr>
          <p:nvPr>
            <p:ph type="title" hasCustomPrompt="1"/>
          </p:nvPr>
        </p:nvSpPr>
        <p:spPr>
          <a:xfrm>
            <a:off x="805070" y="2466280"/>
            <a:ext cx="7981645" cy="719757"/>
          </a:xfrm>
        </p:spPr>
        <p:txBody>
          <a:bodyPr>
            <a:noAutofit/>
          </a:bodyPr>
          <a:lstStyle>
            <a:lvl1pPr>
              <a:defRPr sz="9600" cap="none">
                <a:solidFill>
                  <a:schemeClr val="tx1"/>
                </a:solidFill>
              </a:defRPr>
            </a:lvl1pPr>
          </a:lstStyle>
          <a:p>
            <a:r>
              <a:rPr lang="en-US" dirty="0"/>
              <a:t>THANK YOU</a:t>
            </a:r>
          </a:p>
        </p:txBody>
      </p:sp>
      <p:sp>
        <p:nvSpPr>
          <p:cNvPr id="5" name="Text Placeholder 8">
            <a:extLst>
              <a:ext uri="{FF2B5EF4-FFF2-40B4-BE49-F238E27FC236}">
                <a16:creationId xmlns:a16="http://schemas.microsoft.com/office/drawing/2014/main" id="{E3D40940-377F-6BBC-02CB-083B672BF56B}"/>
              </a:ext>
            </a:extLst>
          </p:cNvPr>
          <p:cNvSpPr>
            <a:spLocks noGrp="1"/>
          </p:cNvSpPr>
          <p:nvPr>
            <p:ph type="body" sz="quarter" idx="10" hasCustomPrompt="1"/>
          </p:nvPr>
        </p:nvSpPr>
        <p:spPr>
          <a:xfrm>
            <a:off x="924339" y="3434010"/>
            <a:ext cx="7874567" cy="449263"/>
          </a:xfrm>
        </p:spPr>
        <p:txBody>
          <a:bodyPr>
            <a:normAutofit/>
          </a:bodyPr>
          <a:lstStyle>
            <a:lvl1pPr marL="0" indent="0">
              <a:buFontTx/>
              <a:buNone/>
              <a:defRPr sz="1800" b="0" i="0">
                <a:solidFill>
                  <a:schemeClr val="tx1"/>
                </a:solidFill>
                <a:latin typeface="Acumin Pro Medium" panose="020B0504020202020204"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add contact info</a:t>
            </a:r>
          </a:p>
        </p:txBody>
      </p:sp>
    </p:spTree>
    <p:extLst>
      <p:ext uri="{BB962C8B-B14F-4D97-AF65-F5344CB8AC3E}">
        <p14:creationId xmlns:p14="http://schemas.microsoft.com/office/powerpoint/2010/main" val="161802538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Slide - Grey">
    <p:bg>
      <p:bgRef idx="1001">
        <a:schemeClr val="bg2"/>
      </p:bgRef>
    </p:bg>
    <p:spTree>
      <p:nvGrpSpPr>
        <p:cNvPr id="1" name=""/>
        <p:cNvGrpSpPr/>
        <p:nvPr/>
      </p:nvGrpSpPr>
      <p:grpSpPr>
        <a:xfrm>
          <a:off x="0" y="0"/>
          <a:ext cx="0" cy="0"/>
          <a:chOff x="0" y="0"/>
          <a:chExt cx="0" cy="0"/>
        </a:xfrm>
      </p:grpSpPr>
      <p:pic>
        <p:nvPicPr>
          <p:cNvPr id="2" name="Black Triangle">
            <a:extLst>
              <a:ext uri="{FF2B5EF4-FFF2-40B4-BE49-F238E27FC236}">
                <a16:creationId xmlns:a16="http://schemas.microsoft.com/office/drawing/2014/main" id="{E6FF8326-7C7F-B6EE-5081-7AD19B61BF99}"/>
              </a:ext>
            </a:extLst>
          </p:cNvPr>
          <p:cNvPicPr>
            <a:picLocks noChangeAspect="1"/>
          </p:cNvPicPr>
          <p:nvPr userDrawn="1"/>
        </p:nvPicPr>
        <p:blipFill>
          <a:blip r:embed="rId2"/>
          <a:stretch>
            <a:fillRect/>
          </a:stretch>
        </p:blipFill>
        <p:spPr>
          <a:xfrm>
            <a:off x="9956800" y="0"/>
            <a:ext cx="2235200" cy="6858000"/>
          </a:xfrm>
          <a:prstGeom prst="rect">
            <a:avLst/>
          </a:prstGeom>
          <a:noFill/>
        </p:spPr>
      </p:pic>
      <p:pic>
        <p:nvPicPr>
          <p:cNvPr id="4" name="Purdue Logo" descr="Purdue Logo">
            <a:extLst>
              <a:ext uri="{FF2B5EF4-FFF2-40B4-BE49-F238E27FC236}">
                <a16:creationId xmlns:a16="http://schemas.microsoft.com/office/drawing/2014/main" id="{BA4B2908-555F-78CD-D5EA-D087520FF3FF}"/>
              </a:ext>
            </a:extLst>
          </p:cNvPr>
          <p:cNvPicPr>
            <a:picLocks noChangeAspect="1"/>
          </p:cNvPicPr>
          <p:nvPr userDrawn="1"/>
        </p:nvPicPr>
        <p:blipFill>
          <a:blip r:embed="rId3"/>
          <a:stretch>
            <a:fillRect/>
          </a:stretch>
        </p:blipFill>
        <p:spPr>
          <a:xfrm>
            <a:off x="1034143" y="5756156"/>
            <a:ext cx="2709200" cy="484940"/>
          </a:xfrm>
          <a:prstGeom prst="rect">
            <a:avLst/>
          </a:prstGeom>
        </p:spPr>
      </p:pic>
      <p:sp>
        <p:nvSpPr>
          <p:cNvPr id="6" name="Title 6">
            <a:extLst>
              <a:ext uri="{FF2B5EF4-FFF2-40B4-BE49-F238E27FC236}">
                <a16:creationId xmlns:a16="http://schemas.microsoft.com/office/drawing/2014/main" id="{B1EEEEC0-D7E4-4DE5-4E3D-FAAD9ABA8990}"/>
              </a:ext>
            </a:extLst>
          </p:cNvPr>
          <p:cNvSpPr>
            <a:spLocks noGrp="1"/>
          </p:cNvSpPr>
          <p:nvPr>
            <p:ph type="title" hasCustomPrompt="1"/>
          </p:nvPr>
        </p:nvSpPr>
        <p:spPr>
          <a:xfrm>
            <a:off x="1023257" y="1964444"/>
            <a:ext cx="7763458" cy="719758"/>
          </a:xfrm>
        </p:spPr>
        <p:txBody>
          <a:bodyPr>
            <a:noAutofit/>
          </a:bodyPr>
          <a:lstStyle>
            <a:lvl1pPr>
              <a:defRPr sz="5400" cap="none">
                <a:solidFill>
                  <a:schemeClr val="tx1"/>
                </a:solidFill>
              </a:defRPr>
            </a:lvl1pPr>
          </a:lstStyle>
          <a:p>
            <a:r>
              <a:rPr lang="en-US" dirty="0"/>
              <a:t>Presentation Title</a:t>
            </a:r>
          </a:p>
        </p:txBody>
      </p:sp>
      <p:sp>
        <p:nvSpPr>
          <p:cNvPr id="3" name="Slide Number Placeholder 2">
            <a:extLst>
              <a:ext uri="{FF2B5EF4-FFF2-40B4-BE49-F238E27FC236}">
                <a16:creationId xmlns:a16="http://schemas.microsoft.com/office/drawing/2014/main" id="{BDC8F108-1702-5F20-3D95-B2102374CAB1}"/>
              </a:ext>
            </a:extLst>
          </p:cNvPr>
          <p:cNvSpPr>
            <a:spLocks noGrp="1"/>
          </p:cNvSpPr>
          <p:nvPr>
            <p:ph type="sldNum" sz="quarter" idx="12"/>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8762745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with Photo">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34176D92-8FAB-782E-E607-5D0C5CC9C2A2}"/>
              </a:ext>
            </a:extLst>
          </p:cNvPr>
          <p:cNvSpPr>
            <a:spLocks noGrp="1"/>
          </p:cNvSpPr>
          <p:nvPr>
            <p:ph type="pic" idx="1"/>
          </p:nvPr>
        </p:nvSpPr>
        <p:spPr>
          <a:xfrm>
            <a:off x="0" y="0"/>
            <a:ext cx="12192000" cy="6858000"/>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a:extLst>
              <a:ext uri="{FF2B5EF4-FFF2-40B4-BE49-F238E27FC236}">
                <a16:creationId xmlns:a16="http://schemas.microsoft.com/office/drawing/2014/main" id="{85FDAFB6-8BB6-ADBB-6574-5B0C25E7BDDF}"/>
              </a:ext>
            </a:extLst>
          </p:cNvPr>
          <p:cNvSpPr>
            <a:spLocks noGrp="1"/>
          </p:cNvSpPr>
          <p:nvPr>
            <p:ph type="title"/>
          </p:nvPr>
        </p:nvSpPr>
        <p:spPr>
          <a:xfrm>
            <a:off x="478972" y="4671391"/>
            <a:ext cx="11266714" cy="1401419"/>
          </a:xfrm>
        </p:spPr>
        <p:txBody>
          <a:bodyPr/>
          <a:lstStyle>
            <a:lvl1pPr algn="ctr">
              <a:defRPr/>
            </a:lvl1pPr>
          </a:lstStyle>
          <a:p>
            <a:r>
              <a:rPr lang="en-US"/>
              <a:t>Click to edit Master title style</a:t>
            </a:r>
            <a:endParaRPr lang="en-US" dirty="0"/>
          </a:p>
        </p:txBody>
      </p:sp>
      <p:sp>
        <p:nvSpPr>
          <p:cNvPr id="6" name="Text Placeholder 8">
            <a:extLst>
              <a:ext uri="{FF2B5EF4-FFF2-40B4-BE49-F238E27FC236}">
                <a16:creationId xmlns:a16="http://schemas.microsoft.com/office/drawing/2014/main" id="{5FF931D0-D7E7-D9E1-3CCC-83299A09228A}"/>
              </a:ext>
            </a:extLst>
          </p:cNvPr>
          <p:cNvSpPr>
            <a:spLocks noGrp="1"/>
          </p:cNvSpPr>
          <p:nvPr>
            <p:ph type="body" sz="quarter" idx="10" hasCustomPrompt="1"/>
          </p:nvPr>
        </p:nvSpPr>
        <p:spPr>
          <a:xfrm>
            <a:off x="478972" y="6085510"/>
            <a:ext cx="11266714" cy="449263"/>
          </a:xfrm>
        </p:spPr>
        <p:txBody>
          <a:bodyPr>
            <a:noAutofit/>
          </a:bodyPr>
          <a:lstStyle>
            <a:lvl1pPr marL="0" indent="0" algn="ctr">
              <a:buFontTx/>
              <a:buNone/>
              <a:defRPr sz="2000" b="1" i="0">
                <a:solidFill>
                  <a:schemeClr val="tx1"/>
                </a:solidFill>
                <a:latin typeface="Acumin Pro Semibold" panose="020B0504020202020204" pitchFamily="34" charset="77"/>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Subtitle style</a:t>
            </a:r>
          </a:p>
        </p:txBody>
      </p:sp>
    </p:spTree>
    <p:extLst>
      <p:ext uri="{BB962C8B-B14F-4D97-AF65-F5344CB8AC3E}">
        <p14:creationId xmlns:p14="http://schemas.microsoft.com/office/powerpoint/2010/main" val="3586611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bg>
      <p:bgPr>
        <a:solidFill>
          <a:schemeClr val="bg1"/>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C36684E-7DEE-F47A-FA01-89E8EC8104A0}"/>
              </a:ext>
            </a:extLst>
          </p:cNvPr>
          <p:cNvSpPr>
            <a:spLocks noGrp="1"/>
          </p:cNvSpPr>
          <p:nvPr>
            <p:ph type="pic" sz="quarter" idx="11"/>
          </p:nvPr>
        </p:nvSpPr>
        <p:spPr>
          <a:xfrm>
            <a:off x="0" y="-9525"/>
            <a:ext cx="12192000" cy="6867525"/>
          </a:xfrm>
          <a:ln>
            <a:noFill/>
          </a:ln>
        </p:spPr>
        <p:txBody>
          <a:bodyPr/>
          <a:lstStyle/>
          <a:p>
            <a:r>
              <a:rPr lang="en-US" dirty="0"/>
              <a:t>Click icon to add picture</a:t>
            </a:r>
          </a:p>
        </p:txBody>
      </p:sp>
      <p:sp>
        <p:nvSpPr>
          <p:cNvPr id="3" name="Slide Number Placeholder 2">
            <a:extLst>
              <a:ext uri="{FF2B5EF4-FFF2-40B4-BE49-F238E27FC236}">
                <a16:creationId xmlns:a16="http://schemas.microsoft.com/office/drawing/2014/main" id="{6EFC2CE8-E7A7-5DA8-903C-7C61B21A6F1A}"/>
              </a:ext>
            </a:extLst>
          </p:cNvPr>
          <p:cNvSpPr>
            <a:spLocks noGrp="1"/>
          </p:cNvSpPr>
          <p:nvPr>
            <p:ph type="sldNum" sz="quarter" idx="12"/>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2604212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 Copy">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4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13" name="Text Placeholder 11">
            <a:extLst>
              <a:ext uri="{FF2B5EF4-FFF2-40B4-BE49-F238E27FC236}">
                <a16:creationId xmlns:a16="http://schemas.microsoft.com/office/drawing/2014/main" id="{6A937CB7-FF71-AF7C-945C-0E285D7B2D54}"/>
              </a:ext>
            </a:extLst>
          </p:cNvPr>
          <p:cNvSpPr>
            <a:spLocks noGrp="1"/>
          </p:cNvSpPr>
          <p:nvPr>
            <p:ph type="body" sz="quarter" idx="10"/>
          </p:nvPr>
        </p:nvSpPr>
        <p:spPr>
          <a:xfrm>
            <a:off x="457199" y="1543324"/>
            <a:ext cx="11266713" cy="4454706"/>
          </a:xfrm>
        </p:spPr>
        <p:txBody>
          <a:bodyPr numCol="1">
            <a:noAutofit/>
          </a:bodyPr>
          <a:lstStyle>
            <a:lvl1pPr marL="0" indent="0" algn="l" fontAlgn="t">
              <a:buFontTx/>
              <a:buNone/>
              <a:defRPr sz="2000" baseline="0">
                <a:latin typeface="Acumin Pro" panose="020B0504020202020204" pitchFamily="34" charset="77"/>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noAutofit/>
          </a:bodyPr>
          <a:lstStyle>
            <a:lvl1pPr>
              <a:defRPr sz="5400"/>
            </a:lvl1pPr>
          </a:lstStyle>
          <a:p>
            <a:r>
              <a:rPr lang="en-US"/>
              <a:t>Click to edit Master title style</a:t>
            </a:r>
            <a:endParaRPr lang="en-US" dirty="0"/>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3" name="Slide Number Placeholder 2">
            <a:extLst>
              <a:ext uri="{FF2B5EF4-FFF2-40B4-BE49-F238E27FC236}">
                <a16:creationId xmlns:a16="http://schemas.microsoft.com/office/drawing/2014/main" id="{C4ECEF9E-3A6E-C6FF-42DA-EDF0D1D988C2}"/>
              </a:ext>
            </a:extLst>
          </p:cNvPr>
          <p:cNvSpPr>
            <a:spLocks noGrp="1"/>
          </p:cNvSpPr>
          <p:nvPr>
            <p:ph type="sldNum" sz="quarter" idx="12"/>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3628432518"/>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with Copy - 2 Column">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13" name="Text Placeholder 11">
            <a:extLst>
              <a:ext uri="{FF2B5EF4-FFF2-40B4-BE49-F238E27FC236}">
                <a16:creationId xmlns:a16="http://schemas.microsoft.com/office/drawing/2014/main" id="{6A937CB7-FF71-AF7C-945C-0E285D7B2D54}"/>
              </a:ext>
            </a:extLst>
          </p:cNvPr>
          <p:cNvSpPr>
            <a:spLocks noGrp="1"/>
          </p:cNvSpPr>
          <p:nvPr>
            <p:ph type="body" sz="quarter" idx="10"/>
          </p:nvPr>
        </p:nvSpPr>
        <p:spPr>
          <a:xfrm>
            <a:off x="457199" y="1543324"/>
            <a:ext cx="11266713" cy="4454706"/>
          </a:xfrm>
        </p:spPr>
        <p:txBody>
          <a:bodyPr numCol="2">
            <a:noAutofit/>
          </a:bodyPr>
          <a:lstStyle>
            <a:lvl1pPr marL="0" indent="0" algn="l" fontAlgn="t">
              <a:buFontTx/>
              <a:buNone/>
              <a:defRPr sz="1800" baseline="0">
                <a:latin typeface="Acumin Pro" panose="020B0504020202020204" pitchFamily="34" charset="77"/>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lstStyle/>
          <a:p>
            <a:r>
              <a:rPr lang="en-US"/>
              <a:t>Click to edit Master title style</a:t>
            </a:r>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3" name="Slide Number Placeholder 2">
            <a:extLst>
              <a:ext uri="{FF2B5EF4-FFF2-40B4-BE49-F238E27FC236}">
                <a16:creationId xmlns:a16="http://schemas.microsoft.com/office/drawing/2014/main" id="{5A85743F-DCAE-A9EE-5293-03DFB306B0F8}"/>
              </a:ext>
            </a:extLst>
          </p:cNvPr>
          <p:cNvSpPr>
            <a:spLocks noGrp="1"/>
          </p:cNvSpPr>
          <p:nvPr>
            <p:ph type="sldNum" sz="quarter" idx="12"/>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131998448"/>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with Content">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6628D381-488B-4C1C-32F0-1D389C1FF7E3}"/>
              </a:ext>
            </a:extLst>
          </p:cNvPr>
          <p:cNvSpPr>
            <a:spLocks noGrp="1"/>
          </p:cNvSpPr>
          <p:nvPr>
            <p:ph idx="14"/>
          </p:nvPr>
        </p:nvSpPr>
        <p:spPr>
          <a:xfrm>
            <a:off x="468086" y="1543324"/>
            <a:ext cx="11266714" cy="4454706"/>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urdue Logo" descr="Purdue Logo">
            <a:extLst>
              <a:ext uri="{FF2B5EF4-FFF2-40B4-BE49-F238E27FC236}">
                <a16:creationId xmlns:a16="http://schemas.microsoft.com/office/drawing/2014/main" id="{57E46A32-0E35-7B3E-4B6F-A7D50B076D9C}"/>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4" name="Title 3">
            <a:extLst>
              <a:ext uri="{FF2B5EF4-FFF2-40B4-BE49-F238E27FC236}">
                <a16:creationId xmlns:a16="http://schemas.microsoft.com/office/drawing/2014/main" id="{15EE0A7E-143D-2A83-397F-55801DA0663E}"/>
              </a:ext>
            </a:extLst>
          </p:cNvPr>
          <p:cNvSpPr>
            <a:spLocks noGrp="1"/>
          </p:cNvSpPr>
          <p:nvPr>
            <p:ph type="title"/>
          </p:nvPr>
        </p:nvSpPr>
        <p:spPr/>
        <p:txBody>
          <a:bodyPr/>
          <a:lstStyle/>
          <a:p>
            <a:r>
              <a:rPr lang="en-US"/>
              <a:t>Click to edit Master title style</a:t>
            </a:r>
            <a:endParaRPr lang="en-US" dirty="0"/>
          </a:p>
        </p:txBody>
      </p:sp>
      <p:sp>
        <p:nvSpPr>
          <p:cNvPr id="5" name="Text Placeholder 13">
            <a:extLst>
              <a:ext uri="{FF2B5EF4-FFF2-40B4-BE49-F238E27FC236}">
                <a16:creationId xmlns:a16="http://schemas.microsoft.com/office/drawing/2014/main" id="{65EE62C3-A7DA-7701-DE4B-C1A290C4FAE3}"/>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7" name="Slide Number Placeholder 6">
            <a:extLst>
              <a:ext uri="{FF2B5EF4-FFF2-40B4-BE49-F238E27FC236}">
                <a16:creationId xmlns:a16="http://schemas.microsoft.com/office/drawing/2014/main" id="{3AC54E73-61A3-FF0B-7F4C-17B1D97376A1}"/>
              </a:ext>
            </a:extLst>
          </p:cNvPr>
          <p:cNvSpPr>
            <a:spLocks noGrp="1"/>
          </p:cNvSpPr>
          <p:nvPr>
            <p:ph type="sldNum" sz="quarter" idx="15"/>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1626903686"/>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with Content - 2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9742D-9D8E-3928-8B2A-C7202DA729E8}"/>
              </a:ext>
            </a:extLst>
          </p:cNvPr>
          <p:cNvSpPr>
            <a:spLocks noGrp="1"/>
          </p:cNvSpPr>
          <p:nvPr>
            <p:ph type="title"/>
          </p:nvPr>
        </p:nvSpPr>
        <p:spPr/>
        <p:txBody>
          <a:body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2D59E3ED-7921-E7F3-A0A2-0467597EF7ED}"/>
              </a:ext>
            </a:extLst>
          </p:cNvPr>
          <p:cNvSpPr>
            <a:spLocks noGrp="1"/>
          </p:cNvSpPr>
          <p:nvPr>
            <p:ph idx="12"/>
          </p:nvPr>
        </p:nvSpPr>
        <p:spPr>
          <a:xfrm>
            <a:off x="468086" y="1543324"/>
            <a:ext cx="5413169" cy="4390338"/>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a:extLst>
              <a:ext uri="{FF2B5EF4-FFF2-40B4-BE49-F238E27FC236}">
                <a16:creationId xmlns:a16="http://schemas.microsoft.com/office/drawing/2014/main" id="{8F449F3F-4187-E891-E28D-ABAA40118134}"/>
              </a:ext>
            </a:extLst>
          </p:cNvPr>
          <p:cNvSpPr>
            <a:spLocks noGrp="1"/>
          </p:cNvSpPr>
          <p:nvPr>
            <p:ph idx="13"/>
          </p:nvPr>
        </p:nvSpPr>
        <p:spPr>
          <a:xfrm>
            <a:off x="6309157" y="1543324"/>
            <a:ext cx="5425643" cy="4390338"/>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2" name="Purdue Logo" descr="Purdue Logo">
            <a:extLst>
              <a:ext uri="{FF2B5EF4-FFF2-40B4-BE49-F238E27FC236}">
                <a16:creationId xmlns:a16="http://schemas.microsoft.com/office/drawing/2014/main" id="{1187A0AE-82DF-15CC-71EB-814F9338E8D6}"/>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13" name="Text Placeholder 13">
            <a:extLst>
              <a:ext uri="{FF2B5EF4-FFF2-40B4-BE49-F238E27FC236}">
                <a16:creationId xmlns:a16="http://schemas.microsoft.com/office/drawing/2014/main" id="{5FC4CE19-DA95-2729-993D-BB0D45B6B56B}"/>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1" i="0" baseline="0">
                <a:solidFill>
                  <a:schemeClr val="accent4">
                    <a:lumMod val="65000"/>
                  </a:schemeClr>
                </a:solidFill>
                <a:latin typeface="Acumin Pro Condensed Semibold" panose="020B0506020202020204" pitchFamily="34" charset="77"/>
              </a:defRPr>
            </a:lvl1pPr>
          </a:lstStyle>
          <a:p>
            <a:pPr lvl="0"/>
            <a:r>
              <a:rPr lang="en-US" dirty="0"/>
              <a:t>Click to add subhead</a:t>
            </a:r>
          </a:p>
        </p:txBody>
      </p:sp>
      <p:sp>
        <p:nvSpPr>
          <p:cNvPr id="4" name="Slide Number Placeholder 3">
            <a:extLst>
              <a:ext uri="{FF2B5EF4-FFF2-40B4-BE49-F238E27FC236}">
                <a16:creationId xmlns:a16="http://schemas.microsoft.com/office/drawing/2014/main" id="{6659EA93-442C-59A0-2250-A5181989CDD4}"/>
              </a:ext>
            </a:extLst>
          </p:cNvPr>
          <p:cNvSpPr>
            <a:spLocks noGrp="1"/>
          </p:cNvSpPr>
          <p:nvPr>
            <p:ph type="sldNum" sz="quarter" idx="14"/>
          </p:nvPr>
        </p:nvSpPr>
        <p:spPr/>
        <p:txBody>
          <a:body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36399634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AF61CC-58D4-72CE-66CA-BFE87D085DCB}"/>
              </a:ext>
            </a:extLst>
          </p:cNvPr>
          <p:cNvSpPr>
            <a:spLocks noGrp="1"/>
          </p:cNvSpPr>
          <p:nvPr>
            <p:ph type="title"/>
          </p:nvPr>
        </p:nvSpPr>
        <p:spPr>
          <a:xfrm>
            <a:off x="468086" y="385004"/>
            <a:ext cx="11266714" cy="589032"/>
          </a:xfrm>
          <a:prstGeom prst="rect">
            <a:avLst/>
          </a:prstGeom>
        </p:spPr>
        <p:txBody>
          <a:bodyPr vert="horz" lIns="91440" tIns="45720" rIns="91440" bIns="45720" rtlCol="0" anchor="ctr">
            <a:normAutofit/>
          </a:bodyPr>
          <a:lstStyle/>
          <a:p>
            <a:r>
              <a:rPr lang="en-US" dirty="0"/>
              <a:t>Click to edit Master slide title</a:t>
            </a:r>
          </a:p>
        </p:txBody>
      </p:sp>
      <p:sp>
        <p:nvSpPr>
          <p:cNvPr id="3" name="Text Placeholder 2">
            <a:extLst>
              <a:ext uri="{FF2B5EF4-FFF2-40B4-BE49-F238E27FC236}">
                <a16:creationId xmlns:a16="http://schemas.microsoft.com/office/drawing/2014/main" id="{41FD4295-B2CD-F1FF-F99B-B267D1740FB9}"/>
              </a:ext>
            </a:extLst>
          </p:cNvPr>
          <p:cNvSpPr>
            <a:spLocks noGrp="1"/>
          </p:cNvSpPr>
          <p:nvPr>
            <p:ph type="body" idx="1"/>
          </p:nvPr>
        </p:nvSpPr>
        <p:spPr>
          <a:xfrm>
            <a:off x="468086" y="1192696"/>
            <a:ext cx="11266714" cy="48379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a:extLst>
              <a:ext uri="{FF2B5EF4-FFF2-40B4-BE49-F238E27FC236}">
                <a16:creationId xmlns:a16="http://schemas.microsoft.com/office/drawing/2014/main" id="{5DCC5ACE-5747-34C7-00B2-2E4EABE6A031}"/>
              </a:ext>
            </a:extLst>
          </p:cNvPr>
          <p:cNvSpPr>
            <a:spLocks noGrp="1"/>
          </p:cNvSpPr>
          <p:nvPr>
            <p:ph type="sldNum" sz="quarter" idx="4"/>
          </p:nvPr>
        </p:nvSpPr>
        <p:spPr>
          <a:xfrm>
            <a:off x="10634663" y="6290433"/>
            <a:ext cx="1100137"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94776A-187E-9540-9EA4-8D5781AB769D}" type="slidenum">
              <a:rPr lang="en-US" smtClean="0"/>
              <a:pPr/>
              <a:t>‹#›</a:t>
            </a:fld>
            <a:endParaRPr lang="en-US" dirty="0"/>
          </a:p>
        </p:txBody>
      </p:sp>
    </p:spTree>
    <p:extLst>
      <p:ext uri="{BB962C8B-B14F-4D97-AF65-F5344CB8AC3E}">
        <p14:creationId xmlns:p14="http://schemas.microsoft.com/office/powerpoint/2010/main" val="3825614813"/>
      </p:ext>
    </p:extLst>
  </p:cSld>
  <p:clrMap bg1="lt1" tx1="dk1" bg2="lt2" tx2="dk2" accent1="accent1" accent2="accent2" accent3="accent3" accent4="accent4" accent5="accent5" accent6="accent6" hlink="hlink" folHlink="folHlink"/>
  <p:sldLayoutIdLst>
    <p:sldLayoutId id="2147483649" r:id="rId1"/>
    <p:sldLayoutId id="2147483686" r:id="rId2"/>
    <p:sldLayoutId id="2147483716" r:id="rId3"/>
    <p:sldLayoutId id="2147483702" r:id="rId4"/>
    <p:sldLayoutId id="2147483708" r:id="rId5"/>
    <p:sldLayoutId id="2147483687" r:id="rId6"/>
    <p:sldLayoutId id="2147483714" r:id="rId7"/>
    <p:sldLayoutId id="2147483688" r:id="rId8"/>
    <p:sldLayoutId id="2147483650" r:id="rId9"/>
    <p:sldLayoutId id="2147483701" r:id="rId10"/>
    <p:sldLayoutId id="2147483711" r:id="rId11"/>
    <p:sldLayoutId id="2147483712" r:id="rId12"/>
    <p:sldLayoutId id="2147483656" r:id="rId13"/>
    <p:sldLayoutId id="2147483657" r:id="rId14"/>
    <p:sldLayoutId id="2147483706" r:id="rId15"/>
    <p:sldLayoutId id="2147483705" r:id="rId16"/>
    <p:sldLayoutId id="2147483707" r:id="rId17"/>
    <p:sldLayoutId id="2147483713" r:id="rId18"/>
    <p:sldLayoutId id="2147483709" r:id="rId19"/>
    <p:sldLayoutId id="2147483710" r:id="rId20"/>
    <p:sldLayoutId id="2147483653" r:id="rId21"/>
    <p:sldLayoutId id="2147483690" r:id="rId22"/>
    <p:sldLayoutId id="2147483704" r:id="rId23"/>
    <p:sldLayoutId id="2147483692" r:id="rId24"/>
    <p:sldLayoutId id="2147483693" r:id="rId25"/>
    <p:sldLayoutId id="2147483691" r:id="rId26"/>
    <p:sldLayoutId id="2147483715" r:id="rId27"/>
    <p:sldLayoutId id="2147483703" r:id="rId28"/>
  </p:sldLayoutIdLst>
  <p:hf hdr="0" ftr="0" dt="0"/>
  <p:txStyles>
    <p:titleStyle>
      <a:lvl1pPr algn="l" defTabSz="914400" rtl="0" eaLnBrk="1" fontAlgn="b" latinLnBrk="0" hangingPunct="1">
        <a:lnSpc>
          <a:spcPct val="90000"/>
        </a:lnSpc>
        <a:spcBef>
          <a:spcPct val="0"/>
        </a:spcBef>
        <a:buNone/>
        <a:defRPr lang="en-US" sz="4800" b="1" i="1" kern="1200" cap="none" baseline="0" dirty="0">
          <a:solidFill>
            <a:schemeClr val="tx1"/>
          </a:solidFill>
          <a:latin typeface="Acumin Pro Condensed Semibold" panose="020B0506020202020204" pitchFamily="34" charset="77"/>
          <a:ea typeface="+mj-ea"/>
          <a:cs typeface="+mj-cs"/>
        </a:defRPr>
      </a:lvl1pPr>
    </p:titleStyle>
    <p:bodyStyle>
      <a:lvl1pPr marL="228600" indent="-228600" algn="l" defTabSz="914400" rtl="0" eaLnBrk="1" latinLnBrk="0" hangingPunct="1">
        <a:lnSpc>
          <a:spcPct val="90000"/>
        </a:lnSpc>
        <a:spcBef>
          <a:spcPts val="1000"/>
        </a:spcBef>
        <a:buFont typeface="Wingdings" pitchFamily="2" charset="2"/>
        <a:buChar char="§"/>
        <a:defRPr sz="2000" b="0" i="0" kern="1200" baseline="0">
          <a:solidFill>
            <a:schemeClr val="tx1"/>
          </a:solidFill>
          <a:latin typeface="Acumin Pro" panose="020B0504020202020204" pitchFamily="34" charset="77"/>
          <a:ea typeface="+mn-ea"/>
          <a:cs typeface="+mn-cs"/>
        </a:defRPr>
      </a:lvl1pPr>
      <a:lvl2pPr marL="685800" indent="-228600" algn="l" defTabSz="914400" rtl="0" eaLnBrk="1" latinLnBrk="0" hangingPunct="1">
        <a:lnSpc>
          <a:spcPct val="90000"/>
        </a:lnSpc>
        <a:spcBef>
          <a:spcPts val="500"/>
        </a:spcBef>
        <a:buFont typeface="Wingdings" pitchFamily="2" charset="2"/>
        <a:buChar char="§"/>
        <a:defRPr sz="1800" b="0" i="0" kern="1200" baseline="0">
          <a:solidFill>
            <a:schemeClr val="tx1"/>
          </a:solidFill>
          <a:latin typeface="Acumin Pro" panose="020B0504020202020204" pitchFamily="34" charset="77"/>
          <a:ea typeface="+mn-ea"/>
          <a:cs typeface="+mn-cs"/>
        </a:defRPr>
      </a:lvl2pPr>
      <a:lvl3pPr marL="1143000" indent="-228600" algn="l" defTabSz="914400" rtl="0" eaLnBrk="1" latinLnBrk="0" hangingPunct="1">
        <a:lnSpc>
          <a:spcPct val="90000"/>
        </a:lnSpc>
        <a:spcBef>
          <a:spcPts val="500"/>
        </a:spcBef>
        <a:buFont typeface="Wingdings" pitchFamily="2" charset="2"/>
        <a:buChar char="§"/>
        <a:defRPr sz="1600" b="0" i="0" kern="1200" baseline="0">
          <a:solidFill>
            <a:schemeClr val="tx1"/>
          </a:solidFill>
          <a:latin typeface="Acumin Pro" panose="020B0504020202020204" pitchFamily="34" charset="77"/>
          <a:ea typeface="+mn-ea"/>
          <a:cs typeface="+mn-cs"/>
        </a:defRPr>
      </a:lvl3pPr>
      <a:lvl4pPr marL="1600200" indent="-228600" algn="l" defTabSz="914400" rtl="0" eaLnBrk="1" latinLnBrk="0" hangingPunct="1">
        <a:lnSpc>
          <a:spcPct val="90000"/>
        </a:lnSpc>
        <a:spcBef>
          <a:spcPts val="500"/>
        </a:spcBef>
        <a:buFont typeface="Wingdings" pitchFamily="2" charset="2"/>
        <a:buChar char="§"/>
        <a:defRPr sz="1500" b="0" i="0" kern="1200" baseline="0">
          <a:solidFill>
            <a:schemeClr val="tx1"/>
          </a:solidFill>
          <a:latin typeface="Acumin Pro" panose="020B0504020202020204" pitchFamily="34" charset="77"/>
          <a:ea typeface="+mn-ea"/>
          <a:cs typeface="+mn-cs"/>
        </a:defRPr>
      </a:lvl4pPr>
      <a:lvl5pPr marL="2057400" indent="-228600" algn="l" defTabSz="914400" rtl="0" eaLnBrk="1" latinLnBrk="0" hangingPunct="1">
        <a:lnSpc>
          <a:spcPct val="90000"/>
        </a:lnSpc>
        <a:spcBef>
          <a:spcPts val="500"/>
        </a:spcBef>
        <a:buFont typeface="Wingdings" pitchFamily="2" charset="2"/>
        <a:buChar char="§"/>
        <a:defRPr sz="1400" b="0" i="0" kern="1200" baseline="0">
          <a:solidFill>
            <a:schemeClr val="tx1"/>
          </a:solidFill>
          <a:latin typeface="Acumin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svg"/><Relationship Id="rId7" Type="http://schemas.openxmlformats.org/officeDocument/2006/relationships/image" Target="../media/image22.svg"/><Relationship Id="rId2" Type="http://schemas.openxmlformats.org/officeDocument/2006/relationships/image" Target="../media/image17.png"/><Relationship Id="rId1" Type="http://schemas.openxmlformats.org/officeDocument/2006/relationships/slideLayout" Target="../slideLayouts/slideLayout10.xml"/><Relationship Id="rId6" Type="http://schemas.openxmlformats.org/officeDocument/2006/relationships/image" Target="../media/image21.png"/><Relationship Id="rId11" Type="http://schemas.openxmlformats.org/officeDocument/2006/relationships/image" Target="../media/image26.svg"/><Relationship Id="rId5" Type="http://schemas.openxmlformats.org/officeDocument/2006/relationships/image" Target="../media/image20.sv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svg"/></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hyperlink" Target="https://the-examples-book.com/crp/TAs/trainingModules/ta_training_module5_11_survey" TargetMode="Externa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hyperlink" Target="https://create.kahoot.it/share/tdm-agile-review/2d89128e-9e57-4d18-8f67-4e8b703d7493" TargetMode="Externa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hyperlink" Target="https://the-examples-book.com/starter-guides/introduction" TargetMode="External"/><Relationship Id="rId2" Type="http://schemas.openxmlformats.org/officeDocument/2006/relationships/hyperlink" Target="https://the-examples-book.com/starter-guides/tools-and-standards/git/github-anvil" TargetMode="External"/><Relationship Id="rId1" Type="http://schemas.openxmlformats.org/officeDocument/2006/relationships/slideLayout" Target="../slideLayouts/slideLayout6.xml"/><Relationship Id="rId4" Type="http://schemas.openxmlformats.org/officeDocument/2006/relationships/hyperlink" Target="https://guides.lib.purdue.edu/research_approaches/litreview"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slideLayout" Target="../slideLayouts/slideLayout7.xml"/><Relationship Id="rId1" Type="http://schemas.openxmlformats.org/officeDocument/2006/relationships/video" Target="https://www.youtube.com/embed/1U2gngDxFkc?feature=oembed"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Layout" Target="../slideLayouts/slideLayout6.xml"/><Relationship Id="rId4" Type="http://schemas.openxmlformats.org/officeDocument/2006/relationships/image" Target="../media/image10.svg"/></Relationships>
</file>

<file path=ppt/slides/_rels/slide5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72CBA-026F-7E96-546F-23B8813A83DA}"/>
              </a:ext>
            </a:extLst>
          </p:cNvPr>
          <p:cNvSpPr>
            <a:spLocks noGrp="1"/>
          </p:cNvSpPr>
          <p:nvPr>
            <p:ph type="title"/>
          </p:nvPr>
        </p:nvSpPr>
        <p:spPr/>
        <p:txBody>
          <a:bodyPr anchor="b"/>
          <a:lstStyle/>
          <a:p>
            <a:r>
              <a:rPr lang="en-US" sz="6600" dirty="0"/>
              <a:t>THE DATA MINE:</a:t>
            </a:r>
            <a:br>
              <a:rPr lang="en-US" sz="6600" dirty="0"/>
            </a:br>
            <a:r>
              <a:rPr lang="en-US" sz="6600" dirty="0"/>
              <a:t>Corporate Partners</a:t>
            </a:r>
          </a:p>
        </p:txBody>
      </p:sp>
      <p:sp>
        <p:nvSpPr>
          <p:cNvPr id="3" name="Text Placeholder 2">
            <a:extLst>
              <a:ext uri="{FF2B5EF4-FFF2-40B4-BE49-F238E27FC236}">
                <a16:creationId xmlns:a16="http://schemas.microsoft.com/office/drawing/2014/main" id="{CE8FBDCD-BC38-D4A8-A210-EA02F2610057}"/>
              </a:ext>
            </a:extLst>
          </p:cNvPr>
          <p:cNvSpPr>
            <a:spLocks noGrp="1"/>
          </p:cNvSpPr>
          <p:nvPr>
            <p:ph type="body" sz="quarter" idx="10"/>
          </p:nvPr>
        </p:nvSpPr>
        <p:spPr>
          <a:xfrm>
            <a:off x="924339" y="3434010"/>
            <a:ext cx="8643610" cy="449263"/>
          </a:xfrm>
        </p:spPr>
        <p:txBody>
          <a:bodyPr>
            <a:normAutofit/>
          </a:bodyPr>
          <a:lstStyle/>
          <a:p>
            <a:r>
              <a:rPr lang="en-US" dirty="0"/>
              <a:t>2025-26 Facilitation Guide | A 3-week side deck to kickstart your collaboration</a:t>
            </a:r>
          </a:p>
        </p:txBody>
      </p:sp>
    </p:spTree>
    <p:extLst>
      <p:ext uri="{BB962C8B-B14F-4D97-AF65-F5344CB8AC3E}">
        <p14:creationId xmlns:p14="http://schemas.microsoft.com/office/powerpoint/2010/main" val="3555266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5E28ED-5BD2-426F-C266-92097665AFD1}"/>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DD1C4850-3796-1AC3-EB2B-AF1F88119FDB}"/>
              </a:ext>
            </a:extLst>
          </p:cNvPr>
          <p:cNvSpPr>
            <a:spLocks noGrp="1"/>
          </p:cNvSpPr>
          <p:nvPr>
            <p:ph type="body" sz="quarter" idx="10"/>
          </p:nvPr>
        </p:nvSpPr>
        <p:spPr>
          <a:xfrm>
            <a:off x="457200" y="1543324"/>
            <a:ext cx="6631664" cy="4454706"/>
          </a:xfrm>
        </p:spPr>
        <p:txBody>
          <a:bodyPr/>
          <a:lstStyle/>
          <a:p>
            <a:pPr marL="285750" indent="-285750">
              <a:buFont typeface="Arial" panose="020B0604020202020204" pitchFamily="34" charset="0"/>
              <a:buChar char="•"/>
            </a:pPr>
            <a:r>
              <a:rPr lang="en-US" dirty="0"/>
              <a:t>Verify access to MSTeams team</a:t>
            </a:r>
          </a:p>
          <a:p>
            <a:pPr marL="285750" indent="-285750">
              <a:buFont typeface="Arial" panose="020B0604020202020204" pitchFamily="34" charset="0"/>
              <a:buChar char="•"/>
            </a:pPr>
            <a:r>
              <a:rPr lang="en-US" dirty="0"/>
              <a:t>Create your “Meet the Team” slide and add it to our shared file in MSTeams</a:t>
            </a:r>
          </a:p>
          <a:p>
            <a:pPr marL="285750" indent="-285750">
              <a:buFont typeface="Arial" panose="020B0604020202020204" pitchFamily="34" charset="0"/>
              <a:buChar char="•"/>
            </a:pPr>
            <a:r>
              <a:rPr lang="en-US" dirty="0"/>
              <a:t>Look into learning resources provide by the Mentor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Reminder to complete class assignments, all due dates are posted in the Syllabus</a:t>
            </a:r>
          </a:p>
          <a:p>
            <a:endParaRPr lang="en-US" dirty="0"/>
          </a:p>
          <a:p>
            <a:endParaRPr lang="en-US" dirty="0"/>
          </a:p>
        </p:txBody>
      </p:sp>
      <p:sp>
        <p:nvSpPr>
          <p:cNvPr id="4" name="Title 3">
            <a:extLst>
              <a:ext uri="{FF2B5EF4-FFF2-40B4-BE49-F238E27FC236}">
                <a16:creationId xmlns:a16="http://schemas.microsoft.com/office/drawing/2014/main" id="{D002242A-E7FE-8B9C-229E-087B3747FAF2}"/>
              </a:ext>
            </a:extLst>
          </p:cNvPr>
          <p:cNvSpPr>
            <a:spLocks noGrp="1"/>
          </p:cNvSpPr>
          <p:nvPr>
            <p:ph type="title"/>
          </p:nvPr>
        </p:nvSpPr>
        <p:spPr/>
        <p:txBody>
          <a:bodyPr>
            <a:normAutofit fontScale="90000"/>
          </a:bodyPr>
          <a:lstStyle/>
          <a:p>
            <a:r>
              <a:rPr lang="en-US" dirty="0"/>
              <a:t>Tasking</a:t>
            </a:r>
          </a:p>
        </p:txBody>
      </p:sp>
      <p:sp>
        <p:nvSpPr>
          <p:cNvPr id="5" name="Slide Number Placeholder 4">
            <a:extLst>
              <a:ext uri="{FF2B5EF4-FFF2-40B4-BE49-F238E27FC236}">
                <a16:creationId xmlns:a16="http://schemas.microsoft.com/office/drawing/2014/main" id="{9EA85C3A-1808-5F86-971F-7326EA9A4C72}"/>
              </a:ext>
            </a:extLst>
          </p:cNvPr>
          <p:cNvSpPr>
            <a:spLocks noGrp="1"/>
          </p:cNvSpPr>
          <p:nvPr>
            <p:ph type="sldNum" sz="quarter" idx="12"/>
          </p:nvPr>
        </p:nvSpPr>
        <p:spPr/>
        <p:txBody>
          <a:bodyPr/>
          <a:lstStyle/>
          <a:p>
            <a:fld id="{F994776A-187E-9540-9EA4-8D5781AB769D}" type="slidenum">
              <a:rPr lang="en-US" smtClean="0"/>
              <a:pPr/>
              <a:t>10</a:t>
            </a:fld>
            <a:endParaRPr lang="en-US" dirty="0"/>
          </a:p>
        </p:txBody>
      </p:sp>
      <p:sp>
        <p:nvSpPr>
          <p:cNvPr id="12" name="Freeform 11">
            <a:extLst>
              <a:ext uri="{FF2B5EF4-FFF2-40B4-BE49-F238E27FC236}">
                <a16:creationId xmlns:a16="http://schemas.microsoft.com/office/drawing/2014/main" id="{B3BDEA10-1EAA-42C3-4C46-1E24417530E0}"/>
              </a:ext>
            </a:extLst>
          </p:cNvPr>
          <p:cNvSpPr/>
          <p:nvPr/>
        </p:nvSpPr>
        <p:spPr>
          <a:xfrm>
            <a:off x="8478607" y="1780295"/>
            <a:ext cx="2555492" cy="3297410"/>
          </a:xfrm>
          <a:custGeom>
            <a:avLst/>
            <a:gdLst>
              <a:gd name="connsiteX0" fmla="*/ 247306 w 2555492"/>
              <a:gd name="connsiteY0" fmla="*/ 494612 h 3297410"/>
              <a:gd name="connsiteX1" fmla="*/ 700700 w 2555492"/>
              <a:gd name="connsiteY1" fmla="*/ 494612 h 3297410"/>
              <a:gd name="connsiteX2" fmla="*/ 700700 w 2555492"/>
              <a:gd name="connsiteY2" fmla="*/ 741917 h 3297410"/>
              <a:gd name="connsiteX3" fmla="*/ 1854793 w 2555492"/>
              <a:gd name="connsiteY3" fmla="*/ 741917 h 3297410"/>
              <a:gd name="connsiteX4" fmla="*/ 1854793 w 2555492"/>
              <a:gd name="connsiteY4" fmla="*/ 494612 h 3297410"/>
              <a:gd name="connsiteX5" fmla="*/ 2308187 w 2555492"/>
              <a:gd name="connsiteY5" fmla="*/ 494612 h 3297410"/>
              <a:gd name="connsiteX6" fmla="*/ 2308187 w 2555492"/>
              <a:gd name="connsiteY6" fmla="*/ 3050104 h 3297410"/>
              <a:gd name="connsiteX7" fmla="*/ 247306 w 2555492"/>
              <a:gd name="connsiteY7" fmla="*/ 3050104 h 3297410"/>
              <a:gd name="connsiteX8" fmla="*/ 247306 w 2555492"/>
              <a:gd name="connsiteY8" fmla="*/ 494612 h 3297410"/>
              <a:gd name="connsiteX9" fmla="*/ 1281868 w 2555492"/>
              <a:gd name="connsiteY9" fmla="*/ 164871 h 3297410"/>
              <a:gd name="connsiteX10" fmla="*/ 1401399 w 2555492"/>
              <a:gd name="connsiteY10" fmla="*/ 288523 h 3297410"/>
              <a:gd name="connsiteX11" fmla="*/ 1277746 w 2555492"/>
              <a:gd name="connsiteY11" fmla="*/ 412176 h 3297410"/>
              <a:gd name="connsiteX12" fmla="*/ 1154094 w 2555492"/>
              <a:gd name="connsiteY12" fmla="*/ 288523 h 3297410"/>
              <a:gd name="connsiteX13" fmla="*/ 1281868 w 2555492"/>
              <a:gd name="connsiteY13" fmla="*/ 164871 h 3297410"/>
              <a:gd name="connsiteX14" fmla="*/ 0 w 2555492"/>
              <a:gd name="connsiteY14" fmla="*/ 412176 h 3297410"/>
              <a:gd name="connsiteX15" fmla="*/ 0 w 2555492"/>
              <a:gd name="connsiteY15" fmla="*/ 3132540 h 3297410"/>
              <a:gd name="connsiteX16" fmla="*/ 164871 w 2555492"/>
              <a:gd name="connsiteY16" fmla="*/ 3297410 h 3297410"/>
              <a:gd name="connsiteX17" fmla="*/ 2390622 w 2555492"/>
              <a:gd name="connsiteY17" fmla="*/ 3297410 h 3297410"/>
              <a:gd name="connsiteX18" fmla="*/ 2555493 w 2555492"/>
              <a:gd name="connsiteY18" fmla="*/ 3132540 h 3297410"/>
              <a:gd name="connsiteX19" fmla="*/ 2555493 w 2555492"/>
              <a:gd name="connsiteY19" fmla="*/ 412176 h 3297410"/>
              <a:gd name="connsiteX20" fmla="*/ 2390622 w 2555492"/>
              <a:gd name="connsiteY20" fmla="*/ 247306 h 3297410"/>
              <a:gd name="connsiteX21" fmla="*/ 1689923 w 2555492"/>
              <a:gd name="connsiteY21" fmla="*/ 247306 h 3297410"/>
              <a:gd name="connsiteX22" fmla="*/ 1689923 w 2555492"/>
              <a:gd name="connsiteY22" fmla="*/ 164871 h 3297410"/>
              <a:gd name="connsiteX23" fmla="*/ 1525052 w 2555492"/>
              <a:gd name="connsiteY23" fmla="*/ 0 h 3297410"/>
              <a:gd name="connsiteX24" fmla="*/ 1030441 w 2555492"/>
              <a:gd name="connsiteY24" fmla="*/ 0 h 3297410"/>
              <a:gd name="connsiteX25" fmla="*/ 865570 w 2555492"/>
              <a:gd name="connsiteY25" fmla="*/ 164871 h 3297410"/>
              <a:gd name="connsiteX26" fmla="*/ 865570 w 2555492"/>
              <a:gd name="connsiteY26" fmla="*/ 247306 h 3297410"/>
              <a:gd name="connsiteX27" fmla="*/ 164871 w 2555492"/>
              <a:gd name="connsiteY27" fmla="*/ 247306 h 3297410"/>
              <a:gd name="connsiteX28" fmla="*/ 0 w 2555492"/>
              <a:gd name="connsiteY28" fmla="*/ 412176 h 329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555492" h="3297410">
                <a:moveTo>
                  <a:pt x="247306" y="494612"/>
                </a:moveTo>
                <a:lnTo>
                  <a:pt x="700700" y="494612"/>
                </a:lnTo>
                <a:lnTo>
                  <a:pt x="700700" y="741917"/>
                </a:lnTo>
                <a:lnTo>
                  <a:pt x="1854793" y="741917"/>
                </a:lnTo>
                <a:lnTo>
                  <a:pt x="1854793" y="494612"/>
                </a:lnTo>
                <a:lnTo>
                  <a:pt x="2308187" y="494612"/>
                </a:lnTo>
                <a:lnTo>
                  <a:pt x="2308187" y="3050104"/>
                </a:lnTo>
                <a:lnTo>
                  <a:pt x="247306" y="3050104"/>
                </a:lnTo>
                <a:lnTo>
                  <a:pt x="247306" y="494612"/>
                </a:lnTo>
                <a:close/>
                <a:moveTo>
                  <a:pt x="1281868" y="164871"/>
                </a:moveTo>
                <a:cubicBezTo>
                  <a:pt x="1347816" y="164871"/>
                  <a:pt x="1401399" y="222575"/>
                  <a:pt x="1401399" y="288523"/>
                </a:cubicBezTo>
                <a:cubicBezTo>
                  <a:pt x="1401399" y="358593"/>
                  <a:pt x="1347816" y="412176"/>
                  <a:pt x="1277746" y="412176"/>
                </a:cubicBezTo>
                <a:cubicBezTo>
                  <a:pt x="1207676" y="412176"/>
                  <a:pt x="1154094" y="358593"/>
                  <a:pt x="1154094" y="288523"/>
                </a:cubicBezTo>
                <a:cubicBezTo>
                  <a:pt x="1154094" y="218453"/>
                  <a:pt x="1207676" y="164871"/>
                  <a:pt x="1281868" y="164871"/>
                </a:cubicBezTo>
                <a:close/>
                <a:moveTo>
                  <a:pt x="0" y="412176"/>
                </a:moveTo>
                <a:lnTo>
                  <a:pt x="0" y="3132540"/>
                </a:lnTo>
                <a:cubicBezTo>
                  <a:pt x="0" y="3223218"/>
                  <a:pt x="74192" y="3297410"/>
                  <a:pt x="164871" y="3297410"/>
                </a:cubicBezTo>
                <a:lnTo>
                  <a:pt x="2390622" y="3297410"/>
                </a:lnTo>
                <a:cubicBezTo>
                  <a:pt x="2481301" y="3297410"/>
                  <a:pt x="2555493" y="3223218"/>
                  <a:pt x="2555493" y="3132540"/>
                </a:cubicBezTo>
                <a:lnTo>
                  <a:pt x="2555493" y="412176"/>
                </a:lnTo>
                <a:cubicBezTo>
                  <a:pt x="2555493" y="321497"/>
                  <a:pt x="2481301" y="247306"/>
                  <a:pt x="2390622" y="247306"/>
                </a:cubicBezTo>
                <a:lnTo>
                  <a:pt x="1689923" y="247306"/>
                </a:lnTo>
                <a:lnTo>
                  <a:pt x="1689923" y="164871"/>
                </a:lnTo>
                <a:cubicBezTo>
                  <a:pt x="1689923" y="74192"/>
                  <a:pt x="1615731" y="0"/>
                  <a:pt x="1525052" y="0"/>
                </a:cubicBezTo>
                <a:lnTo>
                  <a:pt x="1030441" y="0"/>
                </a:lnTo>
                <a:cubicBezTo>
                  <a:pt x="939762" y="0"/>
                  <a:pt x="865570" y="74192"/>
                  <a:pt x="865570" y="164871"/>
                </a:cubicBezTo>
                <a:lnTo>
                  <a:pt x="865570" y="247306"/>
                </a:lnTo>
                <a:lnTo>
                  <a:pt x="164871" y="247306"/>
                </a:lnTo>
                <a:cubicBezTo>
                  <a:pt x="74192" y="247306"/>
                  <a:pt x="0" y="321497"/>
                  <a:pt x="0" y="412176"/>
                </a:cubicBezTo>
                <a:close/>
              </a:path>
            </a:pathLst>
          </a:custGeom>
          <a:solidFill>
            <a:schemeClr val="tx1"/>
          </a:solidFill>
          <a:ln w="41176" cap="flat">
            <a:noFill/>
            <a:prstDash val="solid"/>
            <a:miter/>
          </a:ln>
        </p:spPr>
        <p:txBody>
          <a:bodyPr rtlCol="0" anchor="ctr"/>
          <a:lstStyle/>
          <a:p>
            <a:endParaRPr lang="en-US" dirty="0"/>
          </a:p>
        </p:txBody>
      </p:sp>
      <p:sp>
        <p:nvSpPr>
          <p:cNvPr id="13" name="Freeform 12">
            <a:extLst>
              <a:ext uri="{FF2B5EF4-FFF2-40B4-BE49-F238E27FC236}">
                <a16:creationId xmlns:a16="http://schemas.microsoft.com/office/drawing/2014/main" id="{2AAA0A89-50E8-AFDC-0AA2-A47E1E06C2C8}"/>
              </a:ext>
            </a:extLst>
          </p:cNvPr>
          <p:cNvSpPr/>
          <p:nvPr/>
        </p:nvSpPr>
        <p:spPr>
          <a:xfrm>
            <a:off x="8973219" y="2851953"/>
            <a:ext cx="700699" cy="164870"/>
          </a:xfrm>
          <a:custGeom>
            <a:avLst/>
            <a:gdLst>
              <a:gd name="connsiteX0" fmla="*/ 0 w 700699"/>
              <a:gd name="connsiteY0" fmla="*/ 0 h 164870"/>
              <a:gd name="connsiteX1" fmla="*/ 700700 w 700699"/>
              <a:gd name="connsiteY1" fmla="*/ 0 h 164870"/>
              <a:gd name="connsiteX2" fmla="*/ 700700 w 700699"/>
              <a:gd name="connsiteY2" fmla="*/ 164871 h 164870"/>
              <a:gd name="connsiteX3" fmla="*/ 0 w 700699"/>
              <a:gd name="connsiteY3" fmla="*/ 164871 h 164870"/>
            </a:gdLst>
            <a:ahLst/>
            <a:cxnLst>
              <a:cxn ang="0">
                <a:pos x="connsiteX0" y="connsiteY0"/>
              </a:cxn>
              <a:cxn ang="0">
                <a:pos x="connsiteX1" y="connsiteY1"/>
              </a:cxn>
              <a:cxn ang="0">
                <a:pos x="connsiteX2" y="connsiteY2"/>
              </a:cxn>
              <a:cxn ang="0">
                <a:pos x="connsiteX3" y="connsiteY3"/>
              </a:cxn>
            </a:cxnLst>
            <a:rect l="l" t="t" r="r" b="b"/>
            <a:pathLst>
              <a:path w="700699" h="164870">
                <a:moveTo>
                  <a:pt x="0" y="0"/>
                </a:moveTo>
                <a:lnTo>
                  <a:pt x="700700" y="0"/>
                </a:lnTo>
                <a:lnTo>
                  <a:pt x="700700" y="164871"/>
                </a:lnTo>
                <a:lnTo>
                  <a:pt x="0" y="164871"/>
                </a:lnTo>
                <a:close/>
              </a:path>
            </a:pathLst>
          </a:custGeom>
          <a:solidFill>
            <a:srgbClr val="DDB945"/>
          </a:solidFill>
          <a:ln w="41176" cap="flat">
            <a:noFill/>
            <a:prstDash val="solid"/>
            <a:miter/>
          </a:ln>
        </p:spPr>
        <p:txBody>
          <a:bodyPr rtlCol="0" anchor="ctr"/>
          <a:lstStyle/>
          <a:p>
            <a:endParaRPr lang="en-US" dirty="0"/>
          </a:p>
        </p:txBody>
      </p:sp>
      <p:sp>
        <p:nvSpPr>
          <p:cNvPr id="14" name="Freeform 13">
            <a:extLst>
              <a:ext uri="{FF2B5EF4-FFF2-40B4-BE49-F238E27FC236}">
                <a16:creationId xmlns:a16="http://schemas.microsoft.com/office/drawing/2014/main" id="{ABDBFD58-89EA-C448-B70E-1E3D35A2197C}"/>
              </a:ext>
            </a:extLst>
          </p:cNvPr>
          <p:cNvSpPr/>
          <p:nvPr/>
        </p:nvSpPr>
        <p:spPr>
          <a:xfrm>
            <a:off x="8973219" y="3346564"/>
            <a:ext cx="700699" cy="164870"/>
          </a:xfrm>
          <a:custGeom>
            <a:avLst/>
            <a:gdLst>
              <a:gd name="connsiteX0" fmla="*/ 0 w 700699"/>
              <a:gd name="connsiteY0" fmla="*/ 0 h 164870"/>
              <a:gd name="connsiteX1" fmla="*/ 700700 w 700699"/>
              <a:gd name="connsiteY1" fmla="*/ 0 h 164870"/>
              <a:gd name="connsiteX2" fmla="*/ 700700 w 700699"/>
              <a:gd name="connsiteY2" fmla="*/ 164871 h 164870"/>
              <a:gd name="connsiteX3" fmla="*/ 0 w 700699"/>
              <a:gd name="connsiteY3" fmla="*/ 164871 h 164870"/>
            </a:gdLst>
            <a:ahLst/>
            <a:cxnLst>
              <a:cxn ang="0">
                <a:pos x="connsiteX0" y="connsiteY0"/>
              </a:cxn>
              <a:cxn ang="0">
                <a:pos x="connsiteX1" y="connsiteY1"/>
              </a:cxn>
              <a:cxn ang="0">
                <a:pos x="connsiteX2" y="connsiteY2"/>
              </a:cxn>
              <a:cxn ang="0">
                <a:pos x="connsiteX3" y="connsiteY3"/>
              </a:cxn>
            </a:cxnLst>
            <a:rect l="l" t="t" r="r" b="b"/>
            <a:pathLst>
              <a:path w="700699" h="164870">
                <a:moveTo>
                  <a:pt x="0" y="0"/>
                </a:moveTo>
                <a:lnTo>
                  <a:pt x="700700" y="0"/>
                </a:lnTo>
                <a:lnTo>
                  <a:pt x="700700" y="164871"/>
                </a:lnTo>
                <a:lnTo>
                  <a:pt x="0" y="164871"/>
                </a:lnTo>
                <a:close/>
              </a:path>
            </a:pathLst>
          </a:custGeom>
          <a:solidFill>
            <a:srgbClr val="DDB945"/>
          </a:solidFill>
          <a:ln w="41176" cap="flat">
            <a:noFill/>
            <a:prstDash val="solid"/>
            <a:miter/>
          </a:ln>
        </p:spPr>
        <p:txBody>
          <a:bodyPr rtlCol="0" anchor="ctr"/>
          <a:lstStyle/>
          <a:p>
            <a:endParaRPr lang="en-US" dirty="0"/>
          </a:p>
        </p:txBody>
      </p:sp>
      <p:sp>
        <p:nvSpPr>
          <p:cNvPr id="15" name="Freeform 14">
            <a:extLst>
              <a:ext uri="{FF2B5EF4-FFF2-40B4-BE49-F238E27FC236}">
                <a16:creationId xmlns:a16="http://schemas.microsoft.com/office/drawing/2014/main" id="{CF17D0D1-A980-D86F-8912-E0D7E8E3CF43}"/>
              </a:ext>
            </a:extLst>
          </p:cNvPr>
          <p:cNvSpPr/>
          <p:nvPr/>
        </p:nvSpPr>
        <p:spPr>
          <a:xfrm>
            <a:off x="8973219" y="3841176"/>
            <a:ext cx="700699" cy="164870"/>
          </a:xfrm>
          <a:custGeom>
            <a:avLst/>
            <a:gdLst>
              <a:gd name="connsiteX0" fmla="*/ 0 w 700699"/>
              <a:gd name="connsiteY0" fmla="*/ 0 h 164870"/>
              <a:gd name="connsiteX1" fmla="*/ 700700 w 700699"/>
              <a:gd name="connsiteY1" fmla="*/ 0 h 164870"/>
              <a:gd name="connsiteX2" fmla="*/ 700700 w 700699"/>
              <a:gd name="connsiteY2" fmla="*/ 164871 h 164870"/>
              <a:gd name="connsiteX3" fmla="*/ 0 w 700699"/>
              <a:gd name="connsiteY3" fmla="*/ 164871 h 164870"/>
            </a:gdLst>
            <a:ahLst/>
            <a:cxnLst>
              <a:cxn ang="0">
                <a:pos x="connsiteX0" y="connsiteY0"/>
              </a:cxn>
              <a:cxn ang="0">
                <a:pos x="connsiteX1" y="connsiteY1"/>
              </a:cxn>
              <a:cxn ang="0">
                <a:pos x="connsiteX2" y="connsiteY2"/>
              </a:cxn>
              <a:cxn ang="0">
                <a:pos x="connsiteX3" y="connsiteY3"/>
              </a:cxn>
            </a:cxnLst>
            <a:rect l="l" t="t" r="r" b="b"/>
            <a:pathLst>
              <a:path w="700699" h="164870">
                <a:moveTo>
                  <a:pt x="0" y="0"/>
                </a:moveTo>
                <a:lnTo>
                  <a:pt x="700700" y="0"/>
                </a:lnTo>
                <a:lnTo>
                  <a:pt x="700700" y="164871"/>
                </a:lnTo>
                <a:lnTo>
                  <a:pt x="0" y="164871"/>
                </a:lnTo>
                <a:close/>
              </a:path>
            </a:pathLst>
          </a:custGeom>
          <a:solidFill>
            <a:srgbClr val="DDB945"/>
          </a:solidFill>
          <a:ln w="41176" cap="flat">
            <a:noFill/>
            <a:prstDash val="solid"/>
            <a:miter/>
          </a:ln>
        </p:spPr>
        <p:txBody>
          <a:bodyPr rtlCol="0" anchor="ctr"/>
          <a:lstStyle/>
          <a:p>
            <a:endParaRPr lang="en-US" dirty="0"/>
          </a:p>
        </p:txBody>
      </p:sp>
      <p:sp>
        <p:nvSpPr>
          <p:cNvPr id="16" name="Freeform 15">
            <a:extLst>
              <a:ext uri="{FF2B5EF4-FFF2-40B4-BE49-F238E27FC236}">
                <a16:creationId xmlns:a16="http://schemas.microsoft.com/office/drawing/2014/main" id="{9B93EEA9-B9DD-CB17-02A4-BE2FEA243D77}"/>
              </a:ext>
            </a:extLst>
          </p:cNvPr>
          <p:cNvSpPr/>
          <p:nvPr/>
        </p:nvSpPr>
        <p:spPr>
          <a:xfrm>
            <a:off x="8973219" y="4335787"/>
            <a:ext cx="700699" cy="164870"/>
          </a:xfrm>
          <a:custGeom>
            <a:avLst/>
            <a:gdLst>
              <a:gd name="connsiteX0" fmla="*/ 0 w 700699"/>
              <a:gd name="connsiteY0" fmla="*/ 0 h 164870"/>
              <a:gd name="connsiteX1" fmla="*/ 700700 w 700699"/>
              <a:gd name="connsiteY1" fmla="*/ 0 h 164870"/>
              <a:gd name="connsiteX2" fmla="*/ 700700 w 700699"/>
              <a:gd name="connsiteY2" fmla="*/ 164871 h 164870"/>
              <a:gd name="connsiteX3" fmla="*/ 0 w 700699"/>
              <a:gd name="connsiteY3" fmla="*/ 164871 h 164870"/>
            </a:gdLst>
            <a:ahLst/>
            <a:cxnLst>
              <a:cxn ang="0">
                <a:pos x="connsiteX0" y="connsiteY0"/>
              </a:cxn>
              <a:cxn ang="0">
                <a:pos x="connsiteX1" y="connsiteY1"/>
              </a:cxn>
              <a:cxn ang="0">
                <a:pos x="connsiteX2" y="connsiteY2"/>
              </a:cxn>
              <a:cxn ang="0">
                <a:pos x="connsiteX3" y="connsiteY3"/>
              </a:cxn>
            </a:cxnLst>
            <a:rect l="l" t="t" r="r" b="b"/>
            <a:pathLst>
              <a:path w="700699" h="164870">
                <a:moveTo>
                  <a:pt x="0" y="0"/>
                </a:moveTo>
                <a:lnTo>
                  <a:pt x="700700" y="0"/>
                </a:lnTo>
                <a:lnTo>
                  <a:pt x="700700" y="164871"/>
                </a:lnTo>
                <a:lnTo>
                  <a:pt x="0" y="164871"/>
                </a:lnTo>
                <a:close/>
              </a:path>
            </a:pathLst>
          </a:custGeom>
          <a:solidFill>
            <a:srgbClr val="DDB945"/>
          </a:solidFill>
          <a:ln w="41176" cap="flat">
            <a:noFill/>
            <a:prstDash val="solid"/>
            <a:miter/>
          </a:ln>
        </p:spPr>
        <p:txBody>
          <a:bodyPr rtlCol="0" anchor="ctr"/>
          <a:lstStyle/>
          <a:p>
            <a:endParaRPr lang="en-US" dirty="0"/>
          </a:p>
        </p:txBody>
      </p:sp>
      <p:sp>
        <p:nvSpPr>
          <p:cNvPr id="17" name="Freeform 16">
            <a:extLst>
              <a:ext uri="{FF2B5EF4-FFF2-40B4-BE49-F238E27FC236}">
                <a16:creationId xmlns:a16="http://schemas.microsoft.com/office/drawing/2014/main" id="{B846C8D7-B67E-2DC3-A43C-746E1B3C1FFB}"/>
              </a:ext>
            </a:extLst>
          </p:cNvPr>
          <p:cNvSpPr/>
          <p:nvPr/>
        </p:nvSpPr>
        <p:spPr>
          <a:xfrm>
            <a:off x="10118738" y="3794235"/>
            <a:ext cx="258754" cy="258752"/>
          </a:xfrm>
          <a:custGeom>
            <a:avLst/>
            <a:gdLst>
              <a:gd name="connsiteX0" fmla="*/ 0 w 288523"/>
              <a:gd name="connsiteY0" fmla="*/ 0 h 288523"/>
              <a:gd name="connsiteX1" fmla="*/ 288523 w 288523"/>
              <a:gd name="connsiteY1" fmla="*/ 0 h 288523"/>
              <a:gd name="connsiteX2" fmla="*/ 288523 w 288523"/>
              <a:gd name="connsiteY2" fmla="*/ 288523 h 288523"/>
              <a:gd name="connsiteX3" fmla="*/ 0 w 288523"/>
              <a:gd name="connsiteY3" fmla="*/ 288523 h 288523"/>
            </a:gdLst>
            <a:ahLst/>
            <a:cxnLst>
              <a:cxn ang="0">
                <a:pos x="connsiteX0" y="connsiteY0"/>
              </a:cxn>
              <a:cxn ang="0">
                <a:pos x="connsiteX1" y="connsiteY1"/>
              </a:cxn>
              <a:cxn ang="0">
                <a:pos x="connsiteX2" y="connsiteY2"/>
              </a:cxn>
              <a:cxn ang="0">
                <a:pos x="connsiteX3" y="connsiteY3"/>
              </a:cxn>
            </a:cxnLst>
            <a:rect l="l" t="t" r="r" b="b"/>
            <a:pathLst>
              <a:path w="288523" h="288523">
                <a:moveTo>
                  <a:pt x="0" y="0"/>
                </a:moveTo>
                <a:lnTo>
                  <a:pt x="288523" y="0"/>
                </a:lnTo>
                <a:lnTo>
                  <a:pt x="288523" y="288523"/>
                </a:lnTo>
                <a:lnTo>
                  <a:pt x="0" y="288523"/>
                </a:lnTo>
                <a:close/>
              </a:path>
            </a:pathLst>
          </a:custGeom>
          <a:solidFill>
            <a:srgbClr val="DDB945"/>
          </a:solidFill>
          <a:ln w="41176" cap="flat">
            <a:noFill/>
            <a:prstDash val="solid"/>
            <a:miter/>
          </a:ln>
        </p:spPr>
        <p:txBody>
          <a:bodyPr rtlCol="0" anchor="ctr"/>
          <a:lstStyle/>
          <a:p>
            <a:endParaRPr lang="en-US" dirty="0"/>
          </a:p>
        </p:txBody>
      </p:sp>
      <p:sp>
        <p:nvSpPr>
          <p:cNvPr id="18" name="Freeform 17">
            <a:extLst>
              <a:ext uri="{FF2B5EF4-FFF2-40B4-BE49-F238E27FC236}">
                <a16:creationId xmlns:a16="http://schemas.microsoft.com/office/drawing/2014/main" id="{9B2AF9A1-5A42-BD85-9A57-CA82A79F2E25}"/>
              </a:ext>
            </a:extLst>
          </p:cNvPr>
          <p:cNvSpPr/>
          <p:nvPr/>
        </p:nvSpPr>
        <p:spPr>
          <a:xfrm>
            <a:off x="10118738" y="4288847"/>
            <a:ext cx="258754" cy="258752"/>
          </a:xfrm>
          <a:custGeom>
            <a:avLst/>
            <a:gdLst>
              <a:gd name="connsiteX0" fmla="*/ 0 w 288523"/>
              <a:gd name="connsiteY0" fmla="*/ 0 h 288523"/>
              <a:gd name="connsiteX1" fmla="*/ 288523 w 288523"/>
              <a:gd name="connsiteY1" fmla="*/ 0 h 288523"/>
              <a:gd name="connsiteX2" fmla="*/ 288523 w 288523"/>
              <a:gd name="connsiteY2" fmla="*/ 288523 h 288523"/>
              <a:gd name="connsiteX3" fmla="*/ 0 w 288523"/>
              <a:gd name="connsiteY3" fmla="*/ 288523 h 288523"/>
            </a:gdLst>
            <a:ahLst/>
            <a:cxnLst>
              <a:cxn ang="0">
                <a:pos x="connsiteX0" y="connsiteY0"/>
              </a:cxn>
              <a:cxn ang="0">
                <a:pos x="connsiteX1" y="connsiteY1"/>
              </a:cxn>
              <a:cxn ang="0">
                <a:pos x="connsiteX2" y="connsiteY2"/>
              </a:cxn>
              <a:cxn ang="0">
                <a:pos x="connsiteX3" y="connsiteY3"/>
              </a:cxn>
            </a:cxnLst>
            <a:rect l="l" t="t" r="r" b="b"/>
            <a:pathLst>
              <a:path w="288523" h="288523">
                <a:moveTo>
                  <a:pt x="0" y="0"/>
                </a:moveTo>
                <a:lnTo>
                  <a:pt x="288523" y="0"/>
                </a:lnTo>
                <a:lnTo>
                  <a:pt x="288523" y="288523"/>
                </a:lnTo>
                <a:lnTo>
                  <a:pt x="0" y="288523"/>
                </a:lnTo>
                <a:close/>
              </a:path>
            </a:pathLst>
          </a:custGeom>
          <a:solidFill>
            <a:srgbClr val="DDB945"/>
          </a:solidFill>
          <a:ln w="41176" cap="flat">
            <a:noFill/>
            <a:prstDash val="solid"/>
            <a:miter/>
          </a:ln>
        </p:spPr>
        <p:txBody>
          <a:bodyPr rtlCol="0" anchor="ctr"/>
          <a:lstStyle/>
          <a:p>
            <a:endParaRPr lang="en-US" dirty="0"/>
          </a:p>
        </p:txBody>
      </p:sp>
      <p:sp>
        <p:nvSpPr>
          <p:cNvPr id="19" name="Freeform 18">
            <a:extLst>
              <a:ext uri="{FF2B5EF4-FFF2-40B4-BE49-F238E27FC236}">
                <a16:creationId xmlns:a16="http://schemas.microsoft.com/office/drawing/2014/main" id="{6D94C5ED-0E1C-FA86-42B9-2C29DF73A395}"/>
              </a:ext>
            </a:extLst>
          </p:cNvPr>
          <p:cNvSpPr/>
          <p:nvPr/>
        </p:nvSpPr>
        <p:spPr>
          <a:xfrm>
            <a:off x="9958320" y="2674717"/>
            <a:ext cx="552316" cy="445150"/>
          </a:xfrm>
          <a:custGeom>
            <a:avLst/>
            <a:gdLst>
              <a:gd name="connsiteX0" fmla="*/ 0 w 552316"/>
              <a:gd name="connsiteY0" fmla="*/ 251427 h 445150"/>
              <a:gd name="connsiteX1" fmla="*/ 86557 w 552316"/>
              <a:gd name="connsiteY1" fmla="*/ 164871 h 445150"/>
              <a:gd name="connsiteX2" fmla="*/ 193723 w 552316"/>
              <a:gd name="connsiteY2" fmla="*/ 272036 h 445150"/>
              <a:gd name="connsiteX3" fmla="*/ 465759 w 552316"/>
              <a:gd name="connsiteY3" fmla="*/ 0 h 445150"/>
              <a:gd name="connsiteX4" fmla="*/ 552316 w 552316"/>
              <a:gd name="connsiteY4" fmla="*/ 86557 h 445150"/>
              <a:gd name="connsiteX5" fmla="*/ 193723 w 552316"/>
              <a:gd name="connsiteY5" fmla="*/ 445150 h 44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2316" h="445150">
                <a:moveTo>
                  <a:pt x="0" y="251427"/>
                </a:moveTo>
                <a:lnTo>
                  <a:pt x="86557" y="164871"/>
                </a:lnTo>
                <a:lnTo>
                  <a:pt x="193723" y="272036"/>
                </a:lnTo>
                <a:lnTo>
                  <a:pt x="465759" y="0"/>
                </a:lnTo>
                <a:lnTo>
                  <a:pt x="552316" y="86557"/>
                </a:lnTo>
                <a:lnTo>
                  <a:pt x="193723" y="445150"/>
                </a:lnTo>
                <a:close/>
              </a:path>
            </a:pathLst>
          </a:custGeom>
          <a:solidFill>
            <a:srgbClr val="DDB945"/>
          </a:solidFill>
          <a:ln w="41176" cap="flat">
            <a:noFill/>
            <a:prstDash val="solid"/>
            <a:miter/>
          </a:ln>
        </p:spPr>
        <p:txBody>
          <a:bodyPr rtlCol="0" anchor="ctr"/>
          <a:lstStyle/>
          <a:p>
            <a:endParaRPr lang="en-US" dirty="0"/>
          </a:p>
        </p:txBody>
      </p:sp>
      <p:sp>
        <p:nvSpPr>
          <p:cNvPr id="20" name="Freeform 19">
            <a:extLst>
              <a:ext uri="{FF2B5EF4-FFF2-40B4-BE49-F238E27FC236}">
                <a16:creationId xmlns:a16="http://schemas.microsoft.com/office/drawing/2014/main" id="{0E2FD894-656A-E16F-BDE2-8548EA8FDDCF}"/>
              </a:ext>
            </a:extLst>
          </p:cNvPr>
          <p:cNvSpPr/>
          <p:nvPr/>
        </p:nvSpPr>
        <p:spPr>
          <a:xfrm>
            <a:off x="9958320" y="3169328"/>
            <a:ext cx="552316" cy="445150"/>
          </a:xfrm>
          <a:custGeom>
            <a:avLst/>
            <a:gdLst>
              <a:gd name="connsiteX0" fmla="*/ 0 w 552316"/>
              <a:gd name="connsiteY0" fmla="*/ 251427 h 445150"/>
              <a:gd name="connsiteX1" fmla="*/ 86557 w 552316"/>
              <a:gd name="connsiteY1" fmla="*/ 164871 h 445150"/>
              <a:gd name="connsiteX2" fmla="*/ 193723 w 552316"/>
              <a:gd name="connsiteY2" fmla="*/ 272036 h 445150"/>
              <a:gd name="connsiteX3" fmla="*/ 465759 w 552316"/>
              <a:gd name="connsiteY3" fmla="*/ 0 h 445150"/>
              <a:gd name="connsiteX4" fmla="*/ 552316 w 552316"/>
              <a:gd name="connsiteY4" fmla="*/ 86557 h 445150"/>
              <a:gd name="connsiteX5" fmla="*/ 193723 w 552316"/>
              <a:gd name="connsiteY5" fmla="*/ 445150 h 44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2316" h="445150">
                <a:moveTo>
                  <a:pt x="0" y="251427"/>
                </a:moveTo>
                <a:lnTo>
                  <a:pt x="86557" y="164871"/>
                </a:lnTo>
                <a:lnTo>
                  <a:pt x="193723" y="272036"/>
                </a:lnTo>
                <a:lnTo>
                  <a:pt x="465759" y="0"/>
                </a:lnTo>
                <a:lnTo>
                  <a:pt x="552316" y="86557"/>
                </a:lnTo>
                <a:lnTo>
                  <a:pt x="193723" y="445150"/>
                </a:lnTo>
                <a:close/>
              </a:path>
            </a:pathLst>
          </a:custGeom>
          <a:solidFill>
            <a:srgbClr val="DDB945"/>
          </a:solidFill>
          <a:ln w="41176" cap="flat">
            <a:noFill/>
            <a:prstDash val="solid"/>
            <a:miter/>
          </a:ln>
        </p:spPr>
        <p:txBody>
          <a:bodyPr rtlCol="0" anchor="ctr"/>
          <a:lstStyle/>
          <a:p>
            <a:endParaRPr lang="en-US" dirty="0"/>
          </a:p>
        </p:txBody>
      </p:sp>
    </p:spTree>
    <p:extLst>
      <p:ext uri="{BB962C8B-B14F-4D97-AF65-F5344CB8AC3E}">
        <p14:creationId xmlns:p14="http://schemas.microsoft.com/office/powerpoint/2010/main" val="1726935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a:extLst>
            <a:ext uri="{FF2B5EF4-FFF2-40B4-BE49-F238E27FC236}">
              <a16:creationId xmlns:a16="http://schemas.microsoft.com/office/drawing/2014/main" id="{7BF49242-ED4C-F8CF-FCF1-CA9FAA3DF2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703C3A-0E0C-8A32-6A80-49BE488FCB86}"/>
              </a:ext>
            </a:extLst>
          </p:cNvPr>
          <p:cNvSpPr>
            <a:spLocks noGrp="1"/>
          </p:cNvSpPr>
          <p:nvPr>
            <p:ph type="title"/>
          </p:nvPr>
        </p:nvSpPr>
        <p:spPr/>
        <p:txBody>
          <a:bodyPr anchor="t"/>
          <a:lstStyle/>
          <a:p>
            <a:r>
              <a:rPr lang="en-US" dirty="0">
                <a:solidFill>
                  <a:schemeClr val="bg1"/>
                </a:solidFill>
              </a:rPr>
              <a:t>Questions?</a:t>
            </a:r>
            <a:br>
              <a:rPr lang="en-US" dirty="0">
                <a:solidFill>
                  <a:schemeClr val="bg1"/>
                </a:solidFill>
              </a:rPr>
            </a:br>
            <a:r>
              <a:rPr lang="en-US" dirty="0">
                <a:solidFill>
                  <a:schemeClr val="bg1"/>
                </a:solidFill>
              </a:rPr>
              <a:t>Comments?</a:t>
            </a:r>
            <a:br>
              <a:rPr lang="en-US" dirty="0">
                <a:solidFill>
                  <a:schemeClr val="bg1"/>
                </a:solidFill>
              </a:rPr>
            </a:br>
            <a:r>
              <a:rPr lang="en-US" dirty="0">
                <a:solidFill>
                  <a:schemeClr val="bg1"/>
                </a:solidFill>
              </a:rPr>
              <a:t>Concerns?</a:t>
            </a:r>
            <a:br>
              <a:rPr lang="en-US" dirty="0">
                <a:solidFill>
                  <a:schemeClr val="bg1"/>
                </a:solidFill>
              </a:rPr>
            </a:br>
            <a:r>
              <a:rPr lang="en-US" dirty="0">
                <a:solidFill>
                  <a:schemeClr val="bg1"/>
                </a:solidFill>
              </a:rPr>
              <a:t>Complements?</a:t>
            </a:r>
          </a:p>
        </p:txBody>
      </p:sp>
      <p:sp>
        <p:nvSpPr>
          <p:cNvPr id="5" name="Slide Number Placeholder 4">
            <a:extLst>
              <a:ext uri="{FF2B5EF4-FFF2-40B4-BE49-F238E27FC236}">
                <a16:creationId xmlns:a16="http://schemas.microsoft.com/office/drawing/2014/main" id="{48B38B6A-68A8-5121-9942-E34BDF85D697}"/>
              </a:ext>
            </a:extLst>
          </p:cNvPr>
          <p:cNvSpPr>
            <a:spLocks noGrp="1"/>
          </p:cNvSpPr>
          <p:nvPr>
            <p:ph type="sldNum" sz="quarter" idx="12"/>
          </p:nvPr>
        </p:nvSpPr>
        <p:spPr/>
        <p:txBody>
          <a:bodyPr/>
          <a:lstStyle/>
          <a:p>
            <a:fld id="{F994776A-187E-9540-9EA4-8D5781AB769D}" type="slidenum">
              <a:rPr lang="en-US" smtClean="0"/>
              <a:pPr/>
              <a:t>11</a:t>
            </a:fld>
            <a:endParaRPr lang="en-US" dirty="0"/>
          </a:p>
        </p:txBody>
      </p:sp>
    </p:spTree>
    <p:extLst>
      <p:ext uri="{BB962C8B-B14F-4D97-AF65-F5344CB8AC3E}">
        <p14:creationId xmlns:p14="http://schemas.microsoft.com/office/powerpoint/2010/main" val="1213061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EEE2C1-DFB8-E226-EE29-9F050B3742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10A611-90AA-36EC-08DD-F809269741E1}"/>
              </a:ext>
            </a:extLst>
          </p:cNvPr>
          <p:cNvSpPr>
            <a:spLocks noGrp="1"/>
          </p:cNvSpPr>
          <p:nvPr>
            <p:ph type="title"/>
          </p:nvPr>
        </p:nvSpPr>
        <p:spPr/>
        <p:txBody>
          <a:bodyPr anchor="b"/>
          <a:lstStyle/>
          <a:p>
            <a:r>
              <a:rPr lang="en-US" dirty="0"/>
              <a:t>Sprint 0: Lab</a:t>
            </a:r>
          </a:p>
        </p:txBody>
      </p:sp>
      <p:sp>
        <p:nvSpPr>
          <p:cNvPr id="3" name="Text Placeholder 2">
            <a:extLst>
              <a:ext uri="{FF2B5EF4-FFF2-40B4-BE49-F238E27FC236}">
                <a16:creationId xmlns:a16="http://schemas.microsoft.com/office/drawing/2014/main" id="{E38B2DCE-16F4-5B3A-2BFE-604DD0C8B002}"/>
              </a:ext>
            </a:extLst>
          </p:cNvPr>
          <p:cNvSpPr>
            <a:spLocks noGrp="1"/>
          </p:cNvSpPr>
          <p:nvPr>
            <p:ph type="body" sz="quarter" idx="10"/>
          </p:nvPr>
        </p:nvSpPr>
        <p:spPr/>
        <p:txBody>
          <a:bodyPr/>
          <a:lstStyle/>
          <a:p>
            <a:r>
              <a:rPr lang="en-US" dirty="0"/>
              <a:t>LEGO Agile Lab!</a:t>
            </a:r>
          </a:p>
        </p:txBody>
      </p:sp>
      <p:sp>
        <p:nvSpPr>
          <p:cNvPr id="6" name="Text Placeholder 5">
            <a:extLst>
              <a:ext uri="{FF2B5EF4-FFF2-40B4-BE49-F238E27FC236}">
                <a16:creationId xmlns:a16="http://schemas.microsoft.com/office/drawing/2014/main" id="{08CBE4FA-45E2-28E8-6FE4-CCFFD793BFE0}"/>
              </a:ext>
            </a:extLst>
          </p:cNvPr>
          <p:cNvSpPr>
            <a:spLocks noGrp="1"/>
          </p:cNvSpPr>
          <p:nvPr>
            <p:ph type="body" sz="quarter" idx="11"/>
          </p:nvPr>
        </p:nvSpPr>
        <p:spPr/>
        <p:txBody>
          <a:bodyPr/>
          <a:lstStyle/>
          <a:p>
            <a:r>
              <a:rPr lang="en-US" dirty="0"/>
              <a:t>Week 1 | Sprint 0 (Aug 25 - 29)</a:t>
            </a:r>
          </a:p>
        </p:txBody>
      </p:sp>
    </p:spTree>
    <p:extLst>
      <p:ext uri="{BB962C8B-B14F-4D97-AF65-F5344CB8AC3E}">
        <p14:creationId xmlns:p14="http://schemas.microsoft.com/office/powerpoint/2010/main" val="434827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48DE7C-26E9-30B4-0EC6-55747DA3E9C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068F7726-5861-02F1-9ACA-AFEF69C4F0A3}"/>
              </a:ext>
            </a:extLst>
          </p:cNvPr>
          <p:cNvSpPr>
            <a:spLocks noGrp="1"/>
          </p:cNvSpPr>
          <p:nvPr>
            <p:ph type="body" sz="quarter" idx="11"/>
          </p:nvPr>
        </p:nvSpPr>
        <p:spPr/>
        <p:txBody>
          <a:bodyPr/>
          <a:lstStyle/>
          <a:p>
            <a:r>
              <a:rPr lang="en-US" dirty="0"/>
              <a:t>LEGO AGILE LAB (wooooot)</a:t>
            </a:r>
          </a:p>
        </p:txBody>
      </p:sp>
      <p:sp>
        <p:nvSpPr>
          <p:cNvPr id="3" name="Text Placeholder 2">
            <a:extLst>
              <a:ext uri="{FF2B5EF4-FFF2-40B4-BE49-F238E27FC236}">
                <a16:creationId xmlns:a16="http://schemas.microsoft.com/office/drawing/2014/main" id="{737468C2-8EFD-6E2F-C335-4D189FBC4BF5}"/>
              </a:ext>
            </a:extLst>
          </p:cNvPr>
          <p:cNvSpPr>
            <a:spLocks noGrp="1"/>
          </p:cNvSpPr>
          <p:nvPr>
            <p:ph type="body" sz="quarter" idx="10"/>
          </p:nvPr>
        </p:nvSpPr>
        <p:spPr>
          <a:xfrm>
            <a:off x="457200" y="1543324"/>
            <a:ext cx="6631664" cy="4454706"/>
          </a:xfrm>
        </p:spPr>
        <p:txBody>
          <a:bodyPr/>
          <a:lstStyle/>
          <a:p>
            <a:pPr marL="285750" indent="-285750">
              <a:buFont typeface="Arial" panose="020B0604020202020204" pitchFamily="34" charset="0"/>
              <a:buChar char="•"/>
            </a:pPr>
            <a:r>
              <a:rPr lang="en-US" dirty="0"/>
              <a:t>5min – 4 (best) corners warm-up</a:t>
            </a:r>
          </a:p>
          <a:p>
            <a:pPr marL="285750" indent="-285750">
              <a:buFont typeface="Arial" panose="020B0604020202020204" pitchFamily="34" charset="0"/>
              <a:buChar char="•"/>
            </a:pPr>
            <a:r>
              <a:rPr lang="en-US" dirty="0"/>
              <a:t>10min - Introductions, project/company information and logistics</a:t>
            </a:r>
          </a:p>
          <a:p>
            <a:pPr marL="285750" indent="-285750">
              <a:buFont typeface="Arial" panose="020B0604020202020204" pitchFamily="34" charset="0"/>
              <a:buChar char="•"/>
            </a:pPr>
            <a:r>
              <a:rPr lang="en-US" dirty="0"/>
              <a:t>10min - Lego Agile activity instructions and set up</a:t>
            </a:r>
          </a:p>
          <a:p>
            <a:pPr marL="285750" indent="-285750">
              <a:buFont typeface="Arial" panose="020B0604020202020204" pitchFamily="34" charset="0"/>
              <a:buChar char="•"/>
            </a:pPr>
            <a:r>
              <a:rPr lang="en-US" dirty="0"/>
              <a:t>60min - Lego Agile activity</a:t>
            </a:r>
          </a:p>
          <a:p>
            <a:pPr marL="285750" indent="-285750">
              <a:buFont typeface="Arial" panose="020B0604020202020204" pitchFamily="34" charset="0"/>
              <a:buChar char="•"/>
            </a:pPr>
            <a:r>
              <a:rPr lang="en-US" dirty="0"/>
              <a:t>10min - Presentation of final product</a:t>
            </a:r>
          </a:p>
          <a:p>
            <a:pPr marL="285750" indent="-285750">
              <a:buFont typeface="Arial" panose="020B0604020202020204" pitchFamily="34" charset="0"/>
              <a:buChar char="•"/>
            </a:pPr>
            <a:r>
              <a:rPr lang="en-US" dirty="0"/>
              <a:t>10min - Tear down and clean up</a:t>
            </a:r>
          </a:p>
          <a:p>
            <a:pPr marL="285750" indent="-285750">
              <a:buFont typeface="Arial" panose="020B0604020202020204" pitchFamily="34" charset="0"/>
              <a:buChar char="•"/>
            </a:pPr>
            <a:r>
              <a:rPr lang="en-US" dirty="0"/>
              <a:t>5min – Team Intro Survey</a:t>
            </a:r>
          </a:p>
        </p:txBody>
      </p:sp>
      <p:sp>
        <p:nvSpPr>
          <p:cNvPr id="4" name="Title 3">
            <a:extLst>
              <a:ext uri="{FF2B5EF4-FFF2-40B4-BE49-F238E27FC236}">
                <a16:creationId xmlns:a16="http://schemas.microsoft.com/office/drawing/2014/main" id="{C1163CE1-8E87-BAF3-3182-13EEFB76D558}"/>
              </a:ext>
            </a:extLst>
          </p:cNvPr>
          <p:cNvSpPr>
            <a:spLocks noGrp="1"/>
          </p:cNvSpPr>
          <p:nvPr>
            <p:ph type="title"/>
          </p:nvPr>
        </p:nvSpPr>
        <p:spPr/>
        <p:txBody>
          <a:bodyPr>
            <a:normAutofit fontScale="90000"/>
          </a:bodyPr>
          <a:lstStyle/>
          <a:p>
            <a:r>
              <a:rPr lang="en-US" dirty="0"/>
              <a:t>First Lab Agenda</a:t>
            </a:r>
          </a:p>
        </p:txBody>
      </p:sp>
      <p:sp>
        <p:nvSpPr>
          <p:cNvPr id="5" name="Slide Number Placeholder 4">
            <a:extLst>
              <a:ext uri="{FF2B5EF4-FFF2-40B4-BE49-F238E27FC236}">
                <a16:creationId xmlns:a16="http://schemas.microsoft.com/office/drawing/2014/main" id="{92278A5F-E046-C573-C805-785285ED3F05}"/>
              </a:ext>
            </a:extLst>
          </p:cNvPr>
          <p:cNvSpPr>
            <a:spLocks noGrp="1"/>
          </p:cNvSpPr>
          <p:nvPr>
            <p:ph type="sldNum" sz="quarter" idx="12"/>
          </p:nvPr>
        </p:nvSpPr>
        <p:spPr/>
        <p:txBody>
          <a:bodyPr/>
          <a:lstStyle/>
          <a:p>
            <a:fld id="{F994776A-187E-9540-9EA4-8D5781AB769D}" type="slidenum">
              <a:rPr lang="en-US" smtClean="0"/>
              <a:pPr/>
              <a:t>13</a:t>
            </a:fld>
            <a:endParaRPr lang="en-US" dirty="0"/>
          </a:p>
        </p:txBody>
      </p:sp>
      <p:pic>
        <p:nvPicPr>
          <p:cNvPr id="7" name="Graphic 6" descr="Scroll with solid fill">
            <a:extLst>
              <a:ext uri="{FF2B5EF4-FFF2-40B4-BE49-F238E27FC236}">
                <a16:creationId xmlns:a16="http://schemas.microsoft.com/office/drawing/2014/main" id="{C04A3ABF-191E-92E5-93C4-8891340516E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35667" y="1177620"/>
            <a:ext cx="3242324" cy="3242324"/>
          </a:xfrm>
          <a:prstGeom prst="rect">
            <a:avLst/>
          </a:prstGeom>
        </p:spPr>
      </p:pic>
    </p:spTree>
    <p:extLst>
      <p:ext uri="{BB962C8B-B14F-4D97-AF65-F5344CB8AC3E}">
        <p14:creationId xmlns:p14="http://schemas.microsoft.com/office/powerpoint/2010/main" val="691830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C7BBD-FB7F-2F11-0AAC-955671A31B08}"/>
              </a:ext>
            </a:extLst>
          </p:cNvPr>
          <p:cNvSpPr>
            <a:spLocks noGrp="1"/>
          </p:cNvSpPr>
          <p:nvPr>
            <p:ph type="title"/>
          </p:nvPr>
        </p:nvSpPr>
        <p:spPr/>
        <p:txBody>
          <a:bodyPr/>
          <a:lstStyle/>
          <a:p>
            <a:r>
              <a:rPr lang="en-US" dirty="0"/>
              <a:t>Warm-Up:</a:t>
            </a:r>
            <a:br>
              <a:rPr lang="en-US" dirty="0"/>
            </a:br>
            <a:r>
              <a:rPr lang="en-US" dirty="0"/>
              <a:t>4 (best) Corners</a:t>
            </a:r>
          </a:p>
        </p:txBody>
      </p:sp>
      <p:sp>
        <p:nvSpPr>
          <p:cNvPr id="3" name="Slide Number Placeholder 2">
            <a:extLst>
              <a:ext uri="{FF2B5EF4-FFF2-40B4-BE49-F238E27FC236}">
                <a16:creationId xmlns:a16="http://schemas.microsoft.com/office/drawing/2014/main" id="{7B4CA15D-3F5E-C05A-7B66-D58FE5D21173}"/>
              </a:ext>
            </a:extLst>
          </p:cNvPr>
          <p:cNvSpPr>
            <a:spLocks noGrp="1"/>
          </p:cNvSpPr>
          <p:nvPr>
            <p:ph type="sldNum" sz="quarter" idx="12"/>
          </p:nvPr>
        </p:nvSpPr>
        <p:spPr/>
        <p:txBody>
          <a:bodyPr/>
          <a:lstStyle/>
          <a:p>
            <a:fld id="{F994776A-187E-9540-9EA4-8D5781AB769D}" type="slidenum">
              <a:rPr lang="en-US" smtClean="0"/>
              <a:pPr/>
              <a:t>14</a:t>
            </a:fld>
            <a:endParaRPr lang="en-US" dirty="0"/>
          </a:p>
        </p:txBody>
      </p:sp>
      <p:sp>
        <p:nvSpPr>
          <p:cNvPr id="4" name="TextBox 3">
            <a:extLst>
              <a:ext uri="{FF2B5EF4-FFF2-40B4-BE49-F238E27FC236}">
                <a16:creationId xmlns:a16="http://schemas.microsoft.com/office/drawing/2014/main" id="{298A97E1-3347-1C98-2A54-426E0C1C4AF7}"/>
              </a:ext>
            </a:extLst>
          </p:cNvPr>
          <p:cNvSpPr txBox="1"/>
          <p:nvPr/>
        </p:nvSpPr>
        <p:spPr>
          <a:xfrm>
            <a:off x="1178806" y="3573634"/>
            <a:ext cx="7452360" cy="1200329"/>
          </a:xfrm>
          <a:prstGeom prst="rect">
            <a:avLst/>
          </a:prstGeom>
          <a:noFill/>
        </p:spPr>
        <p:txBody>
          <a:bodyPr wrap="square" rtlCol="0">
            <a:spAutoFit/>
          </a:bodyPr>
          <a:lstStyle/>
          <a:p>
            <a:r>
              <a:rPr lang="en-US" sz="2400" dirty="0"/>
              <a:t>The room will be divided into four quadrants, which is assigned a preference. A question is asked and students will move to the corner they most align with.</a:t>
            </a:r>
          </a:p>
        </p:txBody>
      </p:sp>
    </p:spTree>
    <p:extLst>
      <p:ext uri="{BB962C8B-B14F-4D97-AF65-F5344CB8AC3E}">
        <p14:creationId xmlns:p14="http://schemas.microsoft.com/office/powerpoint/2010/main" val="23382366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19012-D0F1-B6DB-3CE7-D0FC8868A8E7}"/>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053C6BE-1A70-14A3-7CC0-E301B96222E9}"/>
              </a:ext>
            </a:extLst>
          </p:cNvPr>
          <p:cNvSpPr>
            <a:spLocks noGrp="1"/>
          </p:cNvSpPr>
          <p:nvPr>
            <p:ph type="sldNum" sz="quarter" idx="12"/>
          </p:nvPr>
        </p:nvSpPr>
        <p:spPr/>
        <p:txBody>
          <a:bodyPr/>
          <a:lstStyle/>
          <a:p>
            <a:fld id="{F994776A-187E-9540-9EA4-8D5781AB769D}" type="slidenum">
              <a:rPr lang="en-US" smtClean="0"/>
              <a:pPr/>
              <a:t>15</a:t>
            </a:fld>
            <a:endParaRPr lang="en-US" dirty="0"/>
          </a:p>
        </p:txBody>
      </p:sp>
      <p:graphicFrame>
        <p:nvGraphicFramePr>
          <p:cNvPr id="4" name="Table 3">
            <a:extLst>
              <a:ext uri="{FF2B5EF4-FFF2-40B4-BE49-F238E27FC236}">
                <a16:creationId xmlns:a16="http://schemas.microsoft.com/office/drawing/2014/main" id="{ADF58C48-0D6A-2220-B1C4-40100327538C}"/>
              </a:ext>
            </a:extLst>
          </p:cNvPr>
          <p:cNvGraphicFramePr>
            <a:graphicFrameLocks noGrp="1"/>
          </p:cNvGraphicFramePr>
          <p:nvPr>
            <p:extLst>
              <p:ext uri="{D42A27DB-BD31-4B8C-83A1-F6EECF244321}">
                <p14:modId xmlns:p14="http://schemas.microsoft.com/office/powerpoint/2010/main" val="1321045602"/>
              </p:ext>
            </p:extLst>
          </p:nvPr>
        </p:nvGraphicFramePr>
        <p:xfrm>
          <a:off x="0" y="0"/>
          <a:ext cx="12192000" cy="68580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3761404384"/>
                    </a:ext>
                  </a:extLst>
                </a:gridCol>
                <a:gridCol w="6096000">
                  <a:extLst>
                    <a:ext uri="{9D8B030D-6E8A-4147-A177-3AD203B41FA5}">
                      <a16:colId xmlns:a16="http://schemas.microsoft.com/office/drawing/2014/main" val="1085762732"/>
                    </a:ext>
                  </a:extLst>
                </a:gridCol>
              </a:tblGrid>
              <a:tr h="3437650">
                <a:tc>
                  <a:txBody>
                    <a:bodyPr/>
                    <a:lstStyle/>
                    <a:p>
                      <a:pPr algn="ctr"/>
                      <a:r>
                        <a:rPr lang="en-US" sz="2800" b="0" dirty="0">
                          <a:solidFill>
                            <a:schemeClr val="tx1"/>
                          </a:solidFill>
                        </a:rPr>
                        <a:t>DOG</a:t>
                      </a:r>
                    </a:p>
                  </a:txBody>
                  <a:tcPr anchor="ctr">
                    <a:lnL w="0">
                      <a:noFill/>
                    </a:lnL>
                    <a:lnR w="38100" cap="flat" cmpd="sng" algn="ctr">
                      <a:solidFill>
                        <a:schemeClr val="tx1"/>
                      </a:solidFill>
                      <a:prstDash val="solid"/>
                      <a:round/>
                      <a:headEnd type="none" w="med" len="med"/>
                      <a:tailEnd type="none" w="med" len="med"/>
                    </a:lnR>
                    <a:lnT w="0">
                      <a:noFill/>
                    </a:lnT>
                    <a:lnB w="38100" cap="flat" cmpd="sng" algn="ctr">
                      <a:solidFill>
                        <a:schemeClr val="tx1"/>
                      </a:solidFill>
                      <a:prstDash val="solid"/>
                      <a:round/>
                      <a:headEnd type="none" w="med" len="med"/>
                      <a:tailEnd type="none" w="med" len="med"/>
                    </a:lnB>
                    <a:noFill/>
                  </a:tcPr>
                </a:tc>
                <a:tc>
                  <a:txBody>
                    <a:bodyPr/>
                    <a:lstStyle/>
                    <a:p>
                      <a:pPr algn="ctr"/>
                      <a:r>
                        <a:rPr lang="en-US" sz="2800" b="0" dirty="0">
                          <a:solidFill>
                            <a:schemeClr val="tx1"/>
                          </a:solidFill>
                        </a:rPr>
                        <a:t>CAT</a:t>
                      </a:r>
                    </a:p>
                  </a:txBody>
                  <a:tcPr anchor="ctr">
                    <a:lnL w="38100" cap="flat" cmpd="sng" algn="ctr">
                      <a:solidFill>
                        <a:schemeClr val="tx1"/>
                      </a:solidFill>
                      <a:prstDash val="solid"/>
                      <a:round/>
                      <a:headEnd type="none" w="med" len="med"/>
                      <a:tailEnd type="none" w="med" len="med"/>
                    </a:lnL>
                    <a:lnR w="0">
                      <a:noFill/>
                    </a:lnR>
                    <a:lnT w="0">
                      <a:noFill/>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518113"/>
                  </a:ext>
                </a:extLst>
              </a:tr>
              <a:tr h="3420350">
                <a:tc>
                  <a:txBody>
                    <a:bodyPr/>
                    <a:lstStyle/>
                    <a:p>
                      <a:pPr algn="ctr"/>
                      <a:r>
                        <a:rPr lang="en-US" sz="2800" b="0" dirty="0">
                          <a:solidFill>
                            <a:schemeClr val="tx1"/>
                          </a:solidFill>
                        </a:rPr>
                        <a:t>FISH</a:t>
                      </a:r>
                    </a:p>
                  </a:txBody>
                  <a:tcPr anchor="ctr">
                    <a:lnL w="0">
                      <a:noFill/>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0">
                      <a:noFill/>
                    </a:lnB>
                    <a:noFill/>
                  </a:tcPr>
                </a:tc>
                <a:tc>
                  <a:txBody>
                    <a:bodyPr/>
                    <a:lstStyle/>
                    <a:p>
                      <a:pPr algn="ctr"/>
                      <a:r>
                        <a:rPr lang="en-US" sz="2800" b="0" dirty="0">
                          <a:solidFill>
                            <a:schemeClr val="tx1"/>
                          </a:solidFill>
                        </a:rPr>
                        <a:t>BIRD</a:t>
                      </a:r>
                    </a:p>
                  </a:txBody>
                  <a:tcPr anchor="ctr">
                    <a:lnL w="38100" cap="flat" cmpd="sng" algn="ctr">
                      <a:solidFill>
                        <a:schemeClr val="tx1"/>
                      </a:solidFill>
                      <a:prstDash val="solid"/>
                      <a:round/>
                      <a:headEnd type="none" w="med" len="med"/>
                      <a:tailEnd type="none" w="med" len="med"/>
                    </a:lnL>
                    <a:lnR w="0">
                      <a:noFill/>
                    </a:lnR>
                    <a:lnT w="38100" cap="flat" cmpd="sng" algn="ctr">
                      <a:solidFill>
                        <a:schemeClr val="tx1"/>
                      </a:solidFill>
                      <a:prstDash val="solid"/>
                      <a:round/>
                      <a:headEnd type="none" w="med" len="med"/>
                      <a:tailEnd type="none" w="med" len="med"/>
                    </a:lnT>
                    <a:lnB w="0">
                      <a:noFill/>
                    </a:lnB>
                    <a:noFill/>
                  </a:tcPr>
                </a:tc>
                <a:extLst>
                  <a:ext uri="{0D108BD9-81ED-4DB2-BD59-A6C34878D82A}">
                    <a16:rowId xmlns:a16="http://schemas.microsoft.com/office/drawing/2014/main" val="1135527037"/>
                  </a:ext>
                </a:extLst>
              </a:tr>
            </a:tbl>
          </a:graphicData>
        </a:graphic>
      </p:graphicFrame>
      <p:sp>
        <p:nvSpPr>
          <p:cNvPr id="5" name="TextBox 4">
            <a:extLst>
              <a:ext uri="{FF2B5EF4-FFF2-40B4-BE49-F238E27FC236}">
                <a16:creationId xmlns:a16="http://schemas.microsoft.com/office/drawing/2014/main" id="{69E5C35C-86AC-1612-37A3-7447527D75FE}"/>
              </a:ext>
            </a:extLst>
          </p:cNvPr>
          <p:cNvSpPr txBox="1"/>
          <p:nvPr/>
        </p:nvSpPr>
        <p:spPr>
          <a:xfrm>
            <a:off x="4402074" y="2514600"/>
            <a:ext cx="3387852" cy="1828800"/>
          </a:xfrm>
          <a:prstGeom prst="roundRect">
            <a:avLst/>
          </a:prstGeom>
          <a:solidFill>
            <a:schemeClr val="accent4"/>
          </a:solidFill>
          <a:ln w="57150">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400" dirty="0"/>
              <a:t>Best household pet</a:t>
            </a:r>
          </a:p>
          <a:p>
            <a:pPr algn="ctr"/>
            <a:r>
              <a:rPr lang="en-US" sz="2400" dirty="0"/>
              <a:t>🐶😺🐠🐧</a:t>
            </a:r>
          </a:p>
        </p:txBody>
      </p:sp>
      <p:sp>
        <p:nvSpPr>
          <p:cNvPr id="2" name="TextBox 1">
            <a:extLst>
              <a:ext uri="{FF2B5EF4-FFF2-40B4-BE49-F238E27FC236}">
                <a16:creationId xmlns:a16="http://schemas.microsoft.com/office/drawing/2014/main" id="{8591E7F9-EA82-6973-E6CA-0C185A906B38}"/>
              </a:ext>
            </a:extLst>
          </p:cNvPr>
          <p:cNvSpPr txBox="1"/>
          <p:nvPr/>
        </p:nvSpPr>
        <p:spPr>
          <a:xfrm>
            <a:off x="5162848" y="0"/>
            <a:ext cx="1866304" cy="400110"/>
          </a:xfrm>
          <a:prstGeom prst="rect">
            <a:avLst/>
          </a:prstGeom>
          <a:solidFill>
            <a:schemeClr val="accent6">
              <a:lumMod val="40000"/>
              <a:lumOff val="6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i="1" dirty="0"/>
              <a:t>Screen</a:t>
            </a:r>
          </a:p>
        </p:txBody>
      </p:sp>
    </p:spTree>
    <p:extLst>
      <p:ext uri="{BB962C8B-B14F-4D97-AF65-F5344CB8AC3E}">
        <p14:creationId xmlns:p14="http://schemas.microsoft.com/office/powerpoint/2010/main" val="3611438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56801B-C60C-684A-F0EE-27F4D41EFF6C}"/>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5137C82-73E1-3BDA-922E-03C5DCF876B1}"/>
              </a:ext>
            </a:extLst>
          </p:cNvPr>
          <p:cNvSpPr>
            <a:spLocks noGrp="1"/>
          </p:cNvSpPr>
          <p:nvPr>
            <p:ph type="sldNum" sz="quarter" idx="12"/>
          </p:nvPr>
        </p:nvSpPr>
        <p:spPr/>
        <p:txBody>
          <a:bodyPr/>
          <a:lstStyle/>
          <a:p>
            <a:fld id="{F994776A-187E-9540-9EA4-8D5781AB769D}" type="slidenum">
              <a:rPr lang="en-US" smtClean="0"/>
              <a:pPr/>
              <a:t>16</a:t>
            </a:fld>
            <a:endParaRPr lang="en-US" dirty="0"/>
          </a:p>
        </p:txBody>
      </p:sp>
      <p:graphicFrame>
        <p:nvGraphicFramePr>
          <p:cNvPr id="4" name="Table 3">
            <a:extLst>
              <a:ext uri="{FF2B5EF4-FFF2-40B4-BE49-F238E27FC236}">
                <a16:creationId xmlns:a16="http://schemas.microsoft.com/office/drawing/2014/main" id="{D1848D4F-2FBE-BF62-4D69-3E59522FC988}"/>
              </a:ext>
            </a:extLst>
          </p:cNvPr>
          <p:cNvGraphicFramePr>
            <a:graphicFrameLocks noGrp="1"/>
          </p:cNvGraphicFramePr>
          <p:nvPr>
            <p:extLst>
              <p:ext uri="{D42A27DB-BD31-4B8C-83A1-F6EECF244321}">
                <p14:modId xmlns:p14="http://schemas.microsoft.com/office/powerpoint/2010/main" val="2839872971"/>
              </p:ext>
            </p:extLst>
          </p:nvPr>
        </p:nvGraphicFramePr>
        <p:xfrm>
          <a:off x="0" y="0"/>
          <a:ext cx="12192000" cy="68580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3761404384"/>
                    </a:ext>
                  </a:extLst>
                </a:gridCol>
                <a:gridCol w="6096000">
                  <a:extLst>
                    <a:ext uri="{9D8B030D-6E8A-4147-A177-3AD203B41FA5}">
                      <a16:colId xmlns:a16="http://schemas.microsoft.com/office/drawing/2014/main" val="1085762732"/>
                    </a:ext>
                  </a:extLst>
                </a:gridCol>
              </a:tblGrid>
              <a:tr h="3437650">
                <a:tc>
                  <a:txBody>
                    <a:bodyPr/>
                    <a:lstStyle/>
                    <a:p>
                      <a:pPr algn="ctr"/>
                      <a:endParaRPr lang="en-US" sz="2800" b="0" dirty="0">
                        <a:solidFill>
                          <a:schemeClr val="tx1"/>
                        </a:solidFill>
                      </a:endParaRPr>
                    </a:p>
                  </a:txBody>
                  <a:tcPr anchor="ctr">
                    <a:lnL w="0">
                      <a:noFill/>
                    </a:lnL>
                    <a:lnR w="38100" cap="flat" cmpd="sng" algn="ctr">
                      <a:solidFill>
                        <a:schemeClr val="tx1"/>
                      </a:solidFill>
                      <a:prstDash val="solid"/>
                      <a:round/>
                      <a:headEnd type="none" w="med" len="med"/>
                      <a:tailEnd type="none" w="med" len="med"/>
                    </a:lnR>
                    <a:lnT w="0">
                      <a:noFill/>
                    </a:lnT>
                    <a:lnB w="38100" cap="flat" cmpd="sng" algn="ctr">
                      <a:solidFill>
                        <a:schemeClr val="tx1"/>
                      </a:solidFill>
                      <a:prstDash val="solid"/>
                      <a:round/>
                      <a:headEnd type="none" w="med" len="med"/>
                      <a:tailEnd type="none" w="med" len="med"/>
                    </a:lnB>
                    <a:noFill/>
                  </a:tcPr>
                </a:tc>
                <a:tc>
                  <a:txBody>
                    <a:bodyPr/>
                    <a:lstStyle/>
                    <a:p>
                      <a:pPr algn="ctr"/>
                      <a:endParaRPr lang="en-US" sz="2800" b="0" dirty="0">
                        <a:solidFill>
                          <a:schemeClr val="tx1"/>
                        </a:solidFill>
                      </a:endParaRPr>
                    </a:p>
                  </a:txBody>
                  <a:tcPr anchor="ctr">
                    <a:lnL w="38100" cap="flat" cmpd="sng" algn="ctr">
                      <a:solidFill>
                        <a:schemeClr val="tx1"/>
                      </a:solidFill>
                      <a:prstDash val="solid"/>
                      <a:round/>
                      <a:headEnd type="none" w="med" len="med"/>
                      <a:tailEnd type="none" w="med" len="med"/>
                    </a:lnL>
                    <a:lnR w="0">
                      <a:noFill/>
                    </a:lnR>
                    <a:lnT w="0">
                      <a:noFill/>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518113"/>
                  </a:ext>
                </a:extLst>
              </a:tr>
              <a:tr h="3420350">
                <a:tc>
                  <a:txBody>
                    <a:bodyPr/>
                    <a:lstStyle/>
                    <a:p>
                      <a:pPr algn="ctr"/>
                      <a:endParaRPr lang="en-US" sz="2800" b="0" dirty="0">
                        <a:solidFill>
                          <a:schemeClr val="tx1"/>
                        </a:solidFill>
                      </a:endParaRPr>
                    </a:p>
                  </a:txBody>
                  <a:tcPr anchor="ctr">
                    <a:lnL w="0">
                      <a:noFill/>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0">
                      <a:noFill/>
                    </a:lnB>
                    <a:noFill/>
                  </a:tcPr>
                </a:tc>
                <a:tc>
                  <a:txBody>
                    <a:bodyPr/>
                    <a:lstStyle/>
                    <a:p>
                      <a:pPr algn="ctr"/>
                      <a:endParaRPr lang="en-US" sz="2800" b="0" dirty="0">
                        <a:solidFill>
                          <a:schemeClr val="tx1"/>
                        </a:solidFill>
                      </a:endParaRPr>
                    </a:p>
                  </a:txBody>
                  <a:tcPr anchor="ctr">
                    <a:lnL w="38100" cap="flat" cmpd="sng" algn="ctr">
                      <a:solidFill>
                        <a:schemeClr val="tx1"/>
                      </a:solidFill>
                      <a:prstDash val="solid"/>
                      <a:round/>
                      <a:headEnd type="none" w="med" len="med"/>
                      <a:tailEnd type="none" w="med" len="med"/>
                    </a:lnL>
                    <a:lnR w="0">
                      <a:noFill/>
                    </a:lnR>
                    <a:lnT w="38100" cap="flat" cmpd="sng" algn="ctr">
                      <a:solidFill>
                        <a:schemeClr val="tx1"/>
                      </a:solidFill>
                      <a:prstDash val="solid"/>
                      <a:round/>
                      <a:headEnd type="none" w="med" len="med"/>
                      <a:tailEnd type="none" w="med" len="med"/>
                    </a:lnT>
                    <a:lnB w="0">
                      <a:noFill/>
                    </a:lnB>
                    <a:noFill/>
                  </a:tcPr>
                </a:tc>
                <a:extLst>
                  <a:ext uri="{0D108BD9-81ED-4DB2-BD59-A6C34878D82A}">
                    <a16:rowId xmlns:a16="http://schemas.microsoft.com/office/drawing/2014/main" val="1135527037"/>
                  </a:ext>
                </a:extLst>
              </a:tr>
            </a:tbl>
          </a:graphicData>
        </a:graphic>
      </p:graphicFrame>
      <p:sp>
        <p:nvSpPr>
          <p:cNvPr id="5" name="TextBox 4">
            <a:extLst>
              <a:ext uri="{FF2B5EF4-FFF2-40B4-BE49-F238E27FC236}">
                <a16:creationId xmlns:a16="http://schemas.microsoft.com/office/drawing/2014/main" id="{18223174-6221-8F9A-5D26-C8B83C2F2B77}"/>
              </a:ext>
            </a:extLst>
          </p:cNvPr>
          <p:cNvSpPr txBox="1"/>
          <p:nvPr/>
        </p:nvSpPr>
        <p:spPr>
          <a:xfrm>
            <a:off x="4402074" y="2514600"/>
            <a:ext cx="3387852" cy="1828800"/>
          </a:xfrm>
          <a:prstGeom prst="roundRect">
            <a:avLst/>
          </a:prstGeom>
          <a:solidFill>
            <a:schemeClr val="accent4"/>
          </a:solidFill>
          <a:ln w="57150">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400" dirty="0"/>
              <a:t>Favorite Superhero</a:t>
            </a:r>
          </a:p>
        </p:txBody>
      </p:sp>
      <p:pic>
        <p:nvPicPr>
          <p:cNvPr id="6" name="Picture 5" descr="A red and yellow logo&#10;&#10;Description automatically generated">
            <a:extLst>
              <a:ext uri="{FF2B5EF4-FFF2-40B4-BE49-F238E27FC236}">
                <a16:creationId xmlns:a16="http://schemas.microsoft.com/office/drawing/2014/main" id="{E084DF5F-550E-7D7F-5F30-FE2AE684C366}"/>
              </a:ext>
            </a:extLst>
          </p:cNvPr>
          <p:cNvPicPr>
            <a:picLocks noChangeAspect="1"/>
          </p:cNvPicPr>
          <p:nvPr/>
        </p:nvPicPr>
        <p:blipFill>
          <a:blip r:embed="rId2"/>
          <a:stretch>
            <a:fillRect/>
          </a:stretch>
        </p:blipFill>
        <p:spPr>
          <a:xfrm>
            <a:off x="1640205" y="739110"/>
            <a:ext cx="2000250" cy="1542701"/>
          </a:xfrm>
          <a:prstGeom prst="rect">
            <a:avLst/>
          </a:prstGeom>
        </p:spPr>
      </p:pic>
      <p:pic>
        <p:nvPicPr>
          <p:cNvPr id="7" name="Picture 6" descr="A red and white spider-person logo&#10;&#10;Description automatically generated">
            <a:extLst>
              <a:ext uri="{FF2B5EF4-FFF2-40B4-BE49-F238E27FC236}">
                <a16:creationId xmlns:a16="http://schemas.microsoft.com/office/drawing/2014/main" id="{2FA0723D-F332-1403-0BE8-720C999E4EB6}"/>
              </a:ext>
            </a:extLst>
          </p:cNvPr>
          <p:cNvPicPr>
            <a:picLocks noChangeAspect="1"/>
          </p:cNvPicPr>
          <p:nvPr/>
        </p:nvPicPr>
        <p:blipFill>
          <a:blip r:embed="rId3"/>
          <a:stretch>
            <a:fillRect/>
          </a:stretch>
        </p:blipFill>
        <p:spPr>
          <a:xfrm>
            <a:off x="7669530" y="739110"/>
            <a:ext cx="3295650" cy="1866900"/>
          </a:xfrm>
          <a:prstGeom prst="rect">
            <a:avLst/>
          </a:prstGeom>
        </p:spPr>
      </p:pic>
      <p:pic>
        <p:nvPicPr>
          <p:cNvPr id="8" name="Picture 7" descr="A yellow and black logo&#10;&#10;Description automatically generated">
            <a:extLst>
              <a:ext uri="{FF2B5EF4-FFF2-40B4-BE49-F238E27FC236}">
                <a16:creationId xmlns:a16="http://schemas.microsoft.com/office/drawing/2014/main" id="{1DB49F5F-FB0C-2E50-ACDF-3C198057B555}"/>
              </a:ext>
            </a:extLst>
          </p:cNvPr>
          <p:cNvPicPr>
            <a:picLocks noChangeAspect="1"/>
          </p:cNvPicPr>
          <p:nvPr/>
        </p:nvPicPr>
        <p:blipFill>
          <a:blip r:embed="rId4"/>
          <a:stretch>
            <a:fillRect/>
          </a:stretch>
        </p:blipFill>
        <p:spPr>
          <a:xfrm>
            <a:off x="1487805" y="4565132"/>
            <a:ext cx="2305050" cy="1435556"/>
          </a:xfrm>
          <a:prstGeom prst="rect">
            <a:avLst/>
          </a:prstGeom>
        </p:spPr>
      </p:pic>
      <p:pic>
        <p:nvPicPr>
          <p:cNvPr id="9" name="Picture 8" descr="A red white and blue shield with a star&#10;&#10;Description automatically generated">
            <a:extLst>
              <a:ext uri="{FF2B5EF4-FFF2-40B4-BE49-F238E27FC236}">
                <a16:creationId xmlns:a16="http://schemas.microsoft.com/office/drawing/2014/main" id="{095DE112-35F6-658D-3DEC-F2CD6D04BD77}"/>
              </a:ext>
            </a:extLst>
          </p:cNvPr>
          <p:cNvPicPr>
            <a:picLocks noChangeAspect="1"/>
          </p:cNvPicPr>
          <p:nvPr/>
        </p:nvPicPr>
        <p:blipFill>
          <a:blip r:embed="rId5"/>
          <a:stretch>
            <a:fillRect/>
          </a:stretch>
        </p:blipFill>
        <p:spPr>
          <a:xfrm>
            <a:off x="7789926" y="4041259"/>
            <a:ext cx="2743200" cy="1959429"/>
          </a:xfrm>
          <a:prstGeom prst="rect">
            <a:avLst/>
          </a:prstGeom>
        </p:spPr>
      </p:pic>
    </p:spTree>
    <p:extLst>
      <p:ext uri="{BB962C8B-B14F-4D97-AF65-F5344CB8AC3E}">
        <p14:creationId xmlns:p14="http://schemas.microsoft.com/office/powerpoint/2010/main" val="2500507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275522F-9402-2C0C-D927-04691302E8D4}"/>
              </a:ext>
            </a:extLst>
          </p:cNvPr>
          <p:cNvSpPr>
            <a:spLocks noGrp="1"/>
          </p:cNvSpPr>
          <p:nvPr>
            <p:ph type="sldNum" sz="quarter" idx="12"/>
          </p:nvPr>
        </p:nvSpPr>
        <p:spPr/>
        <p:txBody>
          <a:bodyPr/>
          <a:lstStyle/>
          <a:p>
            <a:fld id="{F994776A-187E-9540-9EA4-8D5781AB769D}" type="slidenum">
              <a:rPr lang="en-US" smtClean="0"/>
              <a:pPr/>
              <a:t>17</a:t>
            </a:fld>
            <a:endParaRPr lang="en-US" dirty="0"/>
          </a:p>
        </p:txBody>
      </p:sp>
      <p:graphicFrame>
        <p:nvGraphicFramePr>
          <p:cNvPr id="4" name="Table 3">
            <a:extLst>
              <a:ext uri="{FF2B5EF4-FFF2-40B4-BE49-F238E27FC236}">
                <a16:creationId xmlns:a16="http://schemas.microsoft.com/office/drawing/2014/main" id="{E67286C6-D01E-81C3-2828-6A6B91F5CA8F}"/>
              </a:ext>
            </a:extLst>
          </p:cNvPr>
          <p:cNvGraphicFramePr>
            <a:graphicFrameLocks noGrp="1"/>
          </p:cNvGraphicFramePr>
          <p:nvPr>
            <p:extLst>
              <p:ext uri="{D42A27DB-BD31-4B8C-83A1-F6EECF244321}">
                <p14:modId xmlns:p14="http://schemas.microsoft.com/office/powerpoint/2010/main" val="363646218"/>
              </p:ext>
            </p:extLst>
          </p:nvPr>
        </p:nvGraphicFramePr>
        <p:xfrm>
          <a:off x="0" y="0"/>
          <a:ext cx="12192000" cy="68580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3761404384"/>
                    </a:ext>
                  </a:extLst>
                </a:gridCol>
                <a:gridCol w="6096000">
                  <a:extLst>
                    <a:ext uri="{9D8B030D-6E8A-4147-A177-3AD203B41FA5}">
                      <a16:colId xmlns:a16="http://schemas.microsoft.com/office/drawing/2014/main" val="1085762732"/>
                    </a:ext>
                  </a:extLst>
                </a:gridCol>
              </a:tblGrid>
              <a:tr h="3437650">
                <a:tc>
                  <a:txBody>
                    <a:bodyPr/>
                    <a:lstStyle/>
                    <a:p>
                      <a:pPr algn="ctr"/>
                      <a:r>
                        <a:rPr lang="en-US" sz="2800" b="0" dirty="0">
                          <a:solidFill>
                            <a:schemeClr val="tx1"/>
                          </a:solidFill>
                        </a:rPr>
                        <a:t>VANILLA</a:t>
                      </a:r>
                    </a:p>
                  </a:txBody>
                  <a:tcPr anchor="ctr">
                    <a:lnL w="0">
                      <a:noFill/>
                    </a:lnL>
                    <a:lnR w="38100" cap="flat" cmpd="sng" algn="ctr">
                      <a:solidFill>
                        <a:schemeClr val="tx1"/>
                      </a:solidFill>
                      <a:prstDash val="solid"/>
                      <a:round/>
                      <a:headEnd type="none" w="med" len="med"/>
                      <a:tailEnd type="none" w="med" len="med"/>
                    </a:lnR>
                    <a:lnT w="0">
                      <a:noFill/>
                    </a:lnT>
                    <a:lnB w="38100" cap="flat" cmpd="sng" algn="ctr">
                      <a:solidFill>
                        <a:schemeClr val="tx1"/>
                      </a:solidFill>
                      <a:prstDash val="solid"/>
                      <a:round/>
                      <a:headEnd type="none" w="med" len="med"/>
                      <a:tailEnd type="none" w="med" len="med"/>
                    </a:lnB>
                    <a:noFill/>
                  </a:tcPr>
                </a:tc>
                <a:tc>
                  <a:txBody>
                    <a:bodyPr/>
                    <a:lstStyle/>
                    <a:p>
                      <a:pPr algn="ctr"/>
                      <a:r>
                        <a:rPr lang="en-US" sz="2800" b="0" dirty="0">
                          <a:solidFill>
                            <a:schemeClr val="tx1"/>
                          </a:solidFill>
                        </a:rPr>
                        <a:t>CHOCOLATE</a:t>
                      </a:r>
                    </a:p>
                  </a:txBody>
                  <a:tcPr anchor="ctr">
                    <a:lnL w="38100" cap="flat" cmpd="sng" algn="ctr">
                      <a:solidFill>
                        <a:schemeClr val="tx1"/>
                      </a:solidFill>
                      <a:prstDash val="solid"/>
                      <a:round/>
                      <a:headEnd type="none" w="med" len="med"/>
                      <a:tailEnd type="none" w="med" len="med"/>
                    </a:lnL>
                    <a:lnR w="0">
                      <a:noFill/>
                    </a:lnR>
                    <a:lnT w="0">
                      <a:noFill/>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518113"/>
                  </a:ext>
                </a:extLst>
              </a:tr>
              <a:tr h="3420350">
                <a:tc>
                  <a:txBody>
                    <a:bodyPr/>
                    <a:lstStyle/>
                    <a:p>
                      <a:pPr algn="ctr"/>
                      <a:r>
                        <a:rPr lang="en-US" sz="2800" b="0" dirty="0">
                          <a:solidFill>
                            <a:schemeClr val="tx1"/>
                          </a:solidFill>
                        </a:rPr>
                        <a:t>OREO</a:t>
                      </a:r>
                    </a:p>
                  </a:txBody>
                  <a:tcPr anchor="ctr">
                    <a:lnL w="0">
                      <a:noFill/>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0">
                      <a:noFill/>
                    </a:lnB>
                    <a:noFill/>
                  </a:tcPr>
                </a:tc>
                <a:tc>
                  <a:txBody>
                    <a:bodyPr/>
                    <a:lstStyle/>
                    <a:p>
                      <a:pPr algn="ctr"/>
                      <a:r>
                        <a:rPr lang="en-US" sz="2800" b="0" dirty="0">
                          <a:solidFill>
                            <a:schemeClr val="tx1"/>
                          </a:solidFill>
                        </a:rPr>
                        <a:t>COOKIE</a:t>
                      </a:r>
                      <a:br>
                        <a:rPr lang="en-US" sz="2800" b="0" dirty="0">
                          <a:solidFill>
                            <a:schemeClr val="tx1"/>
                          </a:solidFill>
                        </a:rPr>
                      </a:br>
                      <a:r>
                        <a:rPr lang="en-US" sz="2800" b="0" dirty="0">
                          <a:solidFill>
                            <a:schemeClr val="tx1"/>
                          </a:solidFill>
                        </a:rPr>
                        <a:t>DOUGH</a:t>
                      </a:r>
                    </a:p>
                  </a:txBody>
                  <a:tcPr anchor="ctr">
                    <a:lnL w="38100" cap="flat" cmpd="sng" algn="ctr">
                      <a:solidFill>
                        <a:schemeClr val="tx1"/>
                      </a:solidFill>
                      <a:prstDash val="solid"/>
                      <a:round/>
                      <a:headEnd type="none" w="med" len="med"/>
                      <a:tailEnd type="none" w="med" len="med"/>
                    </a:lnL>
                    <a:lnR w="0">
                      <a:noFill/>
                    </a:lnR>
                    <a:lnT w="38100" cap="flat" cmpd="sng" algn="ctr">
                      <a:solidFill>
                        <a:schemeClr val="tx1"/>
                      </a:solidFill>
                      <a:prstDash val="solid"/>
                      <a:round/>
                      <a:headEnd type="none" w="med" len="med"/>
                      <a:tailEnd type="none" w="med" len="med"/>
                    </a:lnT>
                    <a:lnB w="0">
                      <a:noFill/>
                    </a:lnB>
                    <a:noFill/>
                  </a:tcPr>
                </a:tc>
                <a:extLst>
                  <a:ext uri="{0D108BD9-81ED-4DB2-BD59-A6C34878D82A}">
                    <a16:rowId xmlns:a16="http://schemas.microsoft.com/office/drawing/2014/main" val="1135527037"/>
                  </a:ext>
                </a:extLst>
              </a:tr>
            </a:tbl>
          </a:graphicData>
        </a:graphic>
      </p:graphicFrame>
      <p:sp>
        <p:nvSpPr>
          <p:cNvPr id="5" name="TextBox 4">
            <a:extLst>
              <a:ext uri="{FF2B5EF4-FFF2-40B4-BE49-F238E27FC236}">
                <a16:creationId xmlns:a16="http://schemas.microsoft.com/office/drawing/2014/main" id="{EF706A18-7F14-1684-048B-E049E9D35ACC}"/>
              </a:ext>
            </a:extLst>
          </p:cNvPr>
          <p:cNvSpPr txBox="1"/>
          <p:nvPr/>
        </p:nvSpPr>
        <p:spPr>
          <a:xfrm>
            <a:off x="4402074" y="2514600"/>
            <a:ext cx="3387852" cy="1828800"/>
          </a:xfrm>
          <a:prstGeom prst="roundRect">
            <a:avLst/>
          </a:prstGeom>
          <a:solidFill>
            <a:schemeClr val="accent4"/>
          </a:solidFill>
          <a:ln w="57150">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400" dirty="0"/>
              <a:t>Best ice cream flavor</a:t>
            </a:r>
            <a:br>
              <a:rPr lang="en-US" sz="2400" dirty="0"/>
            </a:br>
            <a:r>
              <a:rPr lang="en-US" sz="2400" dirty="0"/>
              <a:t>🍦🍨🥶❄️</a:t>
            </a:r>
          </a:p>
        </p:txBody>
      </p:sp>
    </p:spTree>
    <p:extLst>
      <p:ext uri="{BB962C8B-B14F-4D97-AF65-F5344CB8AC3E}">
        <p14:creationId xmlns:p14="http://schemas.microsoft.com/office/powerpoint/2010/main" val="3014938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58631-8BEB-38DD-72BF-300DC4239E5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E97CBF-6E91-E6E5-0473-2F1F99001D32}"/>
              </a:ext>
            </a:extLst>
          </p:cNvPr>
          <p:cNvSpPr>
            <a:spLocks noGrp="1"/>
          </p:cNvSpPr>
          <p:nvPr>
            <p:ph type="sldNum" sz="quarter" idx="12"/>
          </p:nvPr>
        </p:nvSpPr>
        <p:spPr/>
        <p:txBody>
          <a:bodyPr/>
          <a:lstStyle/>
          <a:p>
            <a:fld id="{F994776A-187E-9540-9EA4-8D5781AB769D}" type="slidenum">
              <a:rPr lang="en-US" smtClean="0"/>
              <a:pPr/>
              <a:t>18</a:t>
            </a:fld>
            <a:endParaRPr lang="en-US" dirty="0"/>
          </a:p>
        </p:txBody>
      </p:sp>
      <p:graphicFrame>
        <p:nvGraphicFramePr>
          <p:cNvPr id="4" name="Table 3">
            <a:extLst>
              <a:ext uri="{FF2B5EF4-FFF2-40B4-BE49-F238E27FC236}">
                <a16:creationId xmlns:a16="http://schemas.microsoft.com/office/drawing/2014/main" id="{D5D53E9A-6C81-BD80-5B2C-1043A00C8190}"/>
              </a:ext>
            </a:extLst>
          </p:cNvPr>
          <p:cNvGraphicFramePr>
            <a:graphicFrameLocks noGrp="1"/>
          </p:cNvGraphicFramePr>
          <p:nvPr>
            <p:extLst>
              <p:ext uri="{D42A27DB-BD31-4B8C-83A1-F6EECF244321}">
                <p14:modId xmlns:p14="http://schemas.microsoft.com/office/powerpoint/2010/main" val="3522317867"/>
              </p:ext>
            </p:extLst>
          </p:nvPr>
        </p:nvGraphicFramePr>
        <p:xfrm>
          <a:off x="0" y="0"/>
          <a:ext cx="12192000" cy="68580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3761404384"/>
                    </a:ext>
                  </a:extLst>
                </a:gridCol>
                <a:gridCol w="6096000">
                  <a:extLst>
                    <a:ext uri="{9D8B030D-6E8A-4147-A177-3AD203B41FA5}">
                      <a16:colId xmlns:a16="http://schemas.microsoft.com/office/drawing/2014/main" val="1085762732"/>
                    </a:ext>
                  </a:extLst>
                </a:gridCol>
              </a:tblGrid>
              <a:tr h="3437650">
                <a:tc>
                  <a:txBody>
                    <a:bodyPr/>
                    <a:lstStyle/>
                    <a:p>
                      <a:pPr algn="ctr"/>
                      <a:endParaRPr lang="en-US" sz="2800" b="0" dirty="0">
                        <a:solidFill>
                          <a:schemeClr val="tx1"/>
                        </a:solidFill>
                      </a:endParaRPr>
                    </a:p>
                  </a:txBody>
                  <a:tcPr anchor="ctr">
                    <a:lnL w="0">
                      <a:noFill/>
                    </a:lnL>
                    <a:lnR w="38100" cap="flat" cmpd="sng" algn="ctr">
                      <a:solidFill>
                        <a:schemeClr val="tx1"/>
                      </a:solidFill>
                      <a:prstDash val="solid"/>
                      <a:round/>
                      <a:headEnd type="none" w="med" len="med"/>
                      <a:tailEnd type="none" w="med" len="med"/>
                    </a:lnR>
                    <a:lnT w="0">
                      <a:noFill/>
                    </a:lnT>
                    <a:lnB w="38100" cap="flat" cmpd="sng" algn="ctr">
                      <a:solidFill>
                        <a:schemeClr val="bg1"/>
                      </a:solidFill>
                      <a:prstDash val="solid"/>
                      <a:round/>
                      <a:headEnd type="none" w="med" len="med"/>
                      <a:tailEnd type="none" w="med" len="med"/>
                    </a:lnB>
                    <a:noFill/>
                  </a:tcPr>
                </a:tc>
                <a:tc>
                  <a:txBody>
                    <a:bodyPr/>
                    <a:lstStyle/>
                    <a:p>
                      <a:pPr algn="ctr"/>
                      <a:endParaRPr lang="en-US" sz="2800" b="0" dirty="0">
                        <a:solidFill>
                          <a:schemeClr val="tx1"/>
                        </a:solidFill>
                      </a:endParaRPr>
                    </a:p>
                  </a:txBody>
                  <a:tcPr anchor="ctr">
                    <a:lnL w="38100" cap="flat" cmpd="sng" algn="ctr">
                      <a:solidFill>
                        <a:schemeClr val="tx1"/>
                      </a:solidFill>
                      <a:prstDash val="solid"/>
                      <a:round/>
                      <a:headEnd type="none" w="med" len="med"/>
                      <a:tailEnd type="none" w="med" len="med"/>
                    </a:lnL>
                    <a:lnR w="0">
                      <a:noFill/>
                    </a:lnR>
                    <a:lnT w="0">
                      <a:noFill/>
                    </a:lnT>
                    <a:lnB w="381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323518113"/>
                  </a:ext>
                </a:extLst>
              </a:tr>
              <a:tr h="3420350">
                <a:tc>
                  <a:txBody>
                    <a:bodyPr/>
                    <a:lstStyle/>
                    <a:p>
                      <a:pPr algn="ctr"/>
                      <a:endParaRPr lang="en-US" sz="2800" b="0" dirty="0">
                        <a:solidFill>
                          <a:schemeClr val="tx1"/>
                        </a:solidFill>
                      </a:endParaRPr>
                    </a:p>
                  </a:txBody>
                  <a:tcPr anchor="ctr">
                    <a:lnL w="0">
                      <a:noFill/>
                    </a:lnL>
                    <a:lnR w="38100" cap="flat" cmpd="sng" algn="ctr">
                      <a:solidFill>
                        <a:schemeClr val="tx1"/>
                      </a:solidFill>
                      <a:prstDash val="solid"/>
                      <a:round/>
                      <a:headEnd type="none" w="med" len="med"/>
                      <a:tailEnd type="none" w="med" len="med"/>
                    </a:lnR>
                    <a:lnT w="38100" cap="flat" cmpd="sng" algn="ctr">
                      <a:solidFill>
                        <a:schemeClr val="bg1"/>
                      </a:solidFill>
                      <a:prstDash val="solid"/>
                      <a:round/>
                      <a:headEnd type="none" w="med" len="med"/>
                      <a:tailEnd type="none" w="med" len="med"/>
                    </a:lnT>
                    <a:lnB w="0">
                      <a:noFill/>
                    </a:lnB>
                    <a:noFill/>
                  </a:tcPr>
                </a:tc>
                <a:tc>
                  <a:txBody>
                    <a:bodyPr/>
                    <a:lstStyle/>
                    <a:p>
                      <a:pPr algn="ctr"/>
                      <a:endParaRPr lang="en-US" sz="2800" b="0" dirty="0">
                        <a:solidFill>
                          <a:schemeClr val="tx1"/>
                        </a:solidFill>
                      </a:endParaRPr>
                    </a:p>
                  </a:txBody>
                  <a:tcPr anchor="ctr">
                    <a:lnL w="38100" cap="flat" cmpd="sng" algn="ctr">
                      <a:solidFill>
                        <a:schemeClr val="tx1"/>
                      </a:solidFill>
                      <a:prstDash val="solid"/>
                      <a:round/>
                      <a:headEnd type="none" w="med" len="med"/>
                      <a:tailEnd type="none" w="med" len="med"/>
                    </a:lnL>
                    <a:lnR w="0">
                      <a:noFill/>
                    </a:lnR>
                    <a:lnT w="38100" cap="flat" cmpd="sng" algn="ctr">
                      <a:solidFill>
                        <a:schemeClr val="bg1"/>
                      </a:solidFill>
                      <a:prstDash val="solid"/>
                      <a:round/>
                      <a:headEnd type="none" w="med" len="med"/>
                      <a:tailEnd type="none" w="med" len="med"/>
                    </a:lnT>
                    <a:lnB w="0">
                      <a:noFill/>
                    </a:lnB>
                    <a:noFill/>
                  </a:tcPr>
                </a:tc>
                <a:extLst>
                  <a:ext uri="{0D108BD9-81ED-4DB2-BD59-A6C34878D82A}">
                    <a16:rowId xmlns:a16="http://schemas.microsoft.com/office/drawing/2014/main" val="1135527037"/>
                  </a:ext>
                </a:extLst>
              </a:tr>
            </a:tbl>
          </a:graphicData>
        </a:graphic>
      </p:graphicFrame>
      <p:sp>
        <p:nvSpPr>
          <p:cNvPr id="5" name="TextBox 4">
            <a:extLst>
              <a:ext uri="{FF2B5EF4-FFF2-40B4-BE49-F238E27FC236}">
                <a16:creationId xmlns:a16="http://schemas.microsoft.com/office/drawing/2014/main" id="{FF84D59C-D9C8-CBF4-7E1B-3A5430F6AC45}"/>
              </a:ext>
            </a:extLst>
          </p:cNvPr>
          <p:cNvSpPr txBox="1"/>
          <p:nvPr/>
        </p:nvSpPr>
        <p:spPr>
          <a:xfrm>
            <a:off x="4402074" y="2514600"/>
            <a:ext cx="3387852" cy="1828800"/>
          </a:xfrm>
          <a:prstGeom prst="roundRect">
            <a:avLst/>
          </a:prstGeom>
          <a:solidFill>
            <a:schemeClr val="accent4"/>
          </a:solidFill>
          <a:ln w="57150">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400" dirty="0"/>
              <a:t>How would a dog </a:t>
            </a:r>
            <a:br>
              <a:rPr lang="en-US" sz="2400" dirty="0"/>
            </a:br>
            <a:r>
              <a:rPr lang="en-US" sz="2400" dirty="0"/>
              <a:t>wear pants?</a:t>
            </a:r>
          </a:p>
        </p:txBody>
      </p:sp>
      <p:pic>
        <p:nvPicPr>
          <p:cNvPr id="2" name="Picture 1" descr="A dog wearing pants and a dog wearing pants&#10;&#10;Description automatically generated">
            <a:extLst>
              <a:ext uri="{FF2B5EF4-FFF2-40B4-BE49-F238E27FC236}">
                <a16:creationId xmlns:a16="http://schemas.microsoft.com/office/drawing/2014/main" id="{7F3FE6E0-B81C-4C97-04E8-81D9C0B53476}"/>
              </a:ext>
            </a:extLst>
          </p:cNvPr>
          <p:cNvPicPr>
            <a:picLocks noChangeAspect="1"/>
          </p:cNvPicPr>
          <p:nvPr/>
        </p:nvPicPr>
        <p:blipFill rotWithShape="1">
          <a:blip r:embed="rId2"/>
          <a:srcRect l="47718" t="34768" b="331"/>
          <a:stretch/>
        </p:blipFill>
        <p:spPr>
          <a:xfrm>
            <a:off x="8883588" y="2498460"/>
            <a:ext cx="2400302" cy="1861080"/>
          </a:xfrm>
          <a:prstGeom prst="rect">
            <a:avLst/>
          </a:prstGeom>
        </p:spPr>
      </p:pic>
      <p:pic>
        <p:nvPicPr>
          <p:cNvPr id="6" name="Picture 5" descr="A dog wearing pants and a dog wearing pants&#10;&#10;Description automatically generated">
            <a:extLst>
              <a:ext uri="{FF2B5EF4-FFF2-40B4-BE49-F238E27FC236}">
                <a16:creationId xmlns:a16="http://schemas.microsoft.com/office/drawing/2014/main" id="{C3F55B64-BE85-1E34-0074-42D00A995009}"/>
              </a:ext>
            </a:extLst>
          </p:cNvPr>
          <p:cNvPicPr>
            <a:picLocks noChangeAspect="1"/>
          </p:cNvPicPr>
          <p:nvPr/>
        </p:nvPicPr>
        <p:blipFill rotWithShape="1">
          <a:blip r:embed="rId2"/>
          <a:srcRect t="37417" r="50830" b="467"/>
          <a:stretch/>
        </p:blipFill>
        <p:spPr>
          <a:xfrm>
            <a:off x="1026219" y="2562185"/>
            <a:ext cx="2257429" cy="1781215"/>
          </a:xfrm>
          <a:prstGeom prst="rect">
            <a:avLst/>
          </a:prstGeom>
        </p:spPr>
      </p:pic>
    </p:spTree>
    <p:extLst>
      <p:ext uri="{BB962C8B-B14F-4D97-AF65-F5344CB8AC3E}">
        <p14:creationId xmlns:p14="http://schemas.microsoft.com/office/powerpoint/2010/main" val="14565398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7A1FE-2FA6-3F12-B5A1-3A1E47B48E8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0CCF734-5700-C95E-0DE6-14C73F671196}"/>
              </a:ext>
            </a:extLst>
          </p:cNvPr>
          <p:cNvSpPr>
            <a:spLocks noGrp="1"/>
          </p:cNvSpPr>
          <p:nvPr>
            <p:ph type="sldNum" sz="quarter" idx="12"/>
          </p:nvPr>
        </p:nvSpPr>
        <p:spPr/>
        <p:txBody>
          <a:bodyPr/>
          <a:lstStyle/>
          <a:p>
            <a:fld id="{F994776A-187E-9540-9EA4-8D5781AB769D}" type="slidenum">
              <a:rPr lang="en-US" smtClean="0"/>
              <a:pPr/>
              <a:t>19</a:t>
            </a:fld>
            <a:endParaRPr lang="en-US" dirty="0"/>
          </a:p>
        </p:txBody>
      </p:sp>
      <p:graphicFrame>
        <p:nvGraphicFramePr>
          <p:cNvPr id="4" name="Table 3">
            <a:extLst>
              <a:ext uri="{FF2B5EF4-FFF2-40B4-BE49-F238E27FC236}">
                <a16:creationId xmlns:a16="http://schemas.microsoft.com/office/drawing/2014/main" id="{0FE3FFD2-8AF6-4846-8201-C042E48981FB}"/>
              </a:ext>
            </a:extLst>
          </p:cNvPr>
          <p:cNvGraphicFramePr>
            <a:graphicFrameLocks noGrp="1"/>
          </p:cNvGraphicFramePr>
          <p:nvPr>
            <p:extLst>
              <p:ext uri="{D42A27DB-BD31-4B8C-83A1-F6EECF244321}">
                <p14:modId xmlns:p14="http://schemas.microsoft.com/office/powerpoint/2010/main" val="3979877242"/>
              </p:ext>
            </p:extLst>
          </p:nvPr>
        </p:nvGraphicFramePr>
        <p:xfrm>
          <a:off x="0" y="0"/>
          <a:ext cx="12192000" cy="68580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3761404384"/>
                    </a:ext>
                  </a:extLst>
                </a:gridCol>
                <a:gridCol w="6096000">
                  <a:extLst>
                    <a:ext uri="{9D8B030D-6E8A-4147-A177-3AD203B41FA5}">
                      <a16:colId xmlns:a16="http://schemas.microsoft.com/office/drawing/2014/main" val="1085762732"/>
                    </a:ext>
                  </a:extLst>
                </a:gridCol>
              </a:tblGrid>
              <a:tr h="3437650">
                <a:tc>
                  <a:txBody>
                    <a:bodyPr/>
                    <a:lstStyle/>
                    <a:p>
                      <a:pPr algn="ctr"/>
                      <a:r>
                        <a:rPr lang="en-US" sz="2800" b="0" dirty="0">
                          <a:solidFill>
                            <a:schemeClr val="tx1"/>
                          </a:solidFill>
                        </a:rPr>
                        <a:t>PIZZA</a:t>
                      </a:r>
                    </a:p>
                  </a:txBody>
                  <a:tcPr anchor="ctr">
                    <a:lnL w="0">
                      <a:noFill/>
                    </a:lnL>
                    <a:lnR w="38100" cap="flat" cmpd="sng" algn="ctr">
                      <a:solidFill>
                        <a:schemeClr val="tx1"/>
                      </a:solidFill>
                      <a:prstDash val="solid"/>
                      <a:round/>
                      <a:headEnd type="none" w="med" len="med"/>
                      <a:tailEnd type="none" w="med" len="med"/>
                    </a:lnR>
                    <a:lnT w="0">
                      <a:noFill/>
                    </a:lnT>
                    <a:lnB w="38100" cap="flat" cmpd="sng" algn="ctr">
                      <a:solidFill>
                        <a:schemeClr val="tx1"/>
                      </a:solidFill>
                      <a:prstDash val="solid"/>
                      <a:round/>
                      <a:headEnd type="none" w="med" len="med"/>
                      <a:tailEnd type="none" w="med" len="med"/>
                    </a:lnB>
                    <a:noFill/>
                  </a:tcPr>
                </a:tc>
                <a:tc>
                  <a:txBody>
                    <a:bodyPr/>
                    <a:lstStyle/>
                    <a:p>
                      <a:pPr algn="ctr"/>
                      <a:r>
                        <a:rPr lang="en-US" sz="2800" b="0" dirty="0">
                          <a:solidFill>
                            <a:schemeClr val="tx1"/>
                          </a:solidFill>
                        </a:rPr>
                        <a:t>TACOS</a:t>
                      </a:r>
                    </a:p>
                  </a:txBody>
                  <a:tcPr anchor="ctr">
                    <a:lnL w="38100" cap="flat" cmpd="sng" algn="ctr">
                      <a:solidFill>
                        <a:schemeClr val="tx1"/>
                      </a:solidFill>
                      <a:prstDash val="solid"/>
                      <a:round/>
                      <a:headEnd type="none" w="med" len="med"/>
                      <a:tailEnd type="none" w="med" len="med"/>
                    </a:lnL>
                    <a:lnR w="0">
                      <a:noFill/>
                    </a:lnR>
                    <a:lnT w="0">
                      <a:noFill/>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518113"/>
                  </a:ext>
                </a:extLst>
              </a:tr>
              <a:tr h="3420350">
                <a:tc>
                  <a:txBody>
                    <a:bodyPr/>
                    <a:lstStyle/>
                    <a:p>
                      <a:pPr algn="ctr"/>
                      <a:r>
                        <a:rPr lang="en-US" sz="2800" b="0" dirty="0">
                          <a:solidFill>
                            <a:schemeClr val="tx1"/>
                          </a:solidFill>
                        </a:rPr>
                        <a:t>PASTA</a:t>
                      </a:r>
                    </a:p>
                  </a:txBody>
                  <a:tcPr anchor="ctr">
                    <a:lnL w="0">
                      <a:noFill/>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0">
                      <a:noFill/>
                    </a:lnB>
                    <a:noFill/>
                  </a:tcPr>
                </a:tc>
                <a:tc>
                  <a:txBody>
                    <a:bodyPr/>
                    <a:lstStyle/>
                    <a:p>
                      <a:pPr algn="ctr"/>
                      <a:r>
                        <a:rPr lang="en-US" sz="2800" b="0" dirty="0">
                          <a:solidFill>
                            <a:schemeClr val="tx1"/>
                          </a:solidFill>
                        </a:rPr>
                        <a:t>BURGER</a:t>
                      </a:r>
                    </a:p>
                  </a:txBody>
                  <a:tcPr anchor="ctr">
                    <a:lnL w="38100" cap="flat" cmpd="sng" algn="ctr">
                      <a:solidFill>
                        <a:schemeClr val="tx1"/>
                      </a:solidFill>
                      <a:prstDash val="solid"/>
                      <a:round/>
                      <a:headEnd type="none" w="med" len="med"/>
                      <a:tailEnd type="none" w="med" len="med"/>
                    </a:lnL>
                    <a:lnR w="0">
                      <a:noFill/>
                    </a:lnR>
                    <a:lnT w="38100" cap="flat" cmpd="sng" algn="ctr">
                      <a:solidFill>
                        <a:schemeClr val="tx1"/>
                      </a:solidFill>
                      <a:prstDash val="solid"/>
                      <a:round/>
                      <a:headEnd type="none" w="med" len="med"/>
                      <a:tailEnd type="none" w="med" len="med"/>
                    </a:lnT>
                    <a:lnB w="0">
                      <a:noFill/>
                    </a:lnB>
                    <a:noFill/>
                  </a:tcPr>
                </a:tc>
                <a:extLst>
                  <a:ext uri="{0D108BD9-81ED-4DB2-BD59-A6C34878D82A}">
                    <a16:rowId xmlns:a16="http://schemas.microsoft.com/office/drawing/2014/main" val="1135527037"/>
                  </a:ext>
                </a:extLst>
              </a:tr>
            </a:tbl>
          </a:graphicData>
        </a:graphic>
      </p:graphicFrame>
      <p:sp>
        <p:nvSpPr>
          <p:cNvPr id="5" name="TextBox 4">
            <a:extLst>
              <a:ext uri="{FF2B5EF4-FFF2-40B4-BE49-F238E27FC236}">
                <a16:creationId xmlns:a16="http://schemas.microsoft.com/office/drawing/2014/main" id="{737031EC-9A94-A03E-0A30-37C1A1A45AFB}"/>
              </a:ext>
            </a:extLst>
          </p:cNvPr>
          <p:cNvSpPr txBox="1"/>
          <p:nvPr/>
        </p:nvSpPr>
        <p:spPr>
          <a:xfrm>
            <a:off x="4402074" y="2514600"/>
            <a:ext cx="3387852" cy="1828800"/>
          </a:xfrm>
          <a:prstGeom prst="roundRect">
            <a:avLst/>
          </a:prstGeom>
          <a:solidFill>
            <a:schemeClr val="accent4"/>
          </a:solidFill>
          <a:ln w="57150">
            <a:solidFill>
              <a:schemeClr val="tx1"/>
            </a:solid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sz="2400" dirty="0"/>
              <a:t>One food item must be eliminated...</a:t>
            </a:r>
          </a:p>
        </p:txBody>
      </p:sp>
    </p:spTree>
    <p:extLst>
      <p:ext uri="{BB962C8B-B14F-4D97-AF65-F5344CB8AC3E}">
        <p14:creationId xmlns:p14="http://schemas.microsoft.com/office/powerpoint/2010/main" val="35323775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F09A7-CF48-9701-322A-A0BBD1C2F6CD}"/>
              </a:ext>
            </a:extLst>
          </p:cNvPr>
          <p:cNvSpPr>
            <a:spLocks noGrp="1"/>
          </p:cNvSpPr>
          <p:nvPr>
            <p:ph type="title"/>
          </p:nvPr>
        </p:nvSpPr>
        <p:spPr/>
        <p:txBody>
          <a:bodyPr anchor="b"/>
          <a:lstStyle/>
          <a:p>
            <a:r>
              <a:rPr lang="en-US" dirty="0"/>
              <a:t>Sprint 0: Team Meeting</a:t>
            </a:r>
          </a:p>
        </p:txBody>
      </p:sp>
      <p:sp>
        <p:nvSpPr>
          <p:cNvPr id="3" name="Text Placeholder 2">
            <a:extLst>
              <a:ext uri="{FF2B5EF4-FFF2-40B4-BE49-F238E27FC236}">
                <a16:creationId xmlns:a16="http://schemas.microsoft.com/office/drawing/2014/main" id="{5991BF94-59A9-105F-273E-B29E440F2501}"/>
              </a:ext>
            </a:extLst>
          </p:cNvPr>
          <p:cNvSpPr>
            <a:spLocks noGrp="1"/>
          </p:cNvSpPr>
          <p:nvPr>
            <p:ph type="body" sz="quarter" idx="10"/>
          </p:nvPr>
        </p:nvSpPr>
        <p:spPr/>
        <p:txBody>
          <a:bodyPr/>
          <a:lstStyle/>
          <a:p>
            <a:r>
              <a:rPr lang="en-US" dirty="0"/>
              <a:t>Let’s get acquainted (people + project)</a:t>
            </a:r>
          </a:p>
        </p:txBody>
      </p:sp>
      <p:sp>
        <p:nvSpPr>
          <p:cNvPr id="6" name="Text Placeholder 5">
            <a:extLst>
              <a:ext uri="{FF2B5EF4-FFF2-40B4-BE49-F238E27FC236}">
                <a16:creationId xmlns:a16="http://schemas.microsoft.com/office/drawing/2014/main" id="{6EDFA67E-A862-88A6-24E2-D2AC1B2EBAC8}"/>
              </a:ext>
            </a:extLst>
          </p:cNvPr>
          <p:cNvSpPr>
            <a:spLocks noGrp="1"/>
          </p:cNvSpPr>
          <p:nvPr>
            <p:ph type="body" sz="quarter" idx="11"/>
          </p:nvPr>
        </p:nvSpPr>
        <p:spPr/>
        <p:txBody>
          <a:bodyPr/>
          <a:lstStyle/>
          <a:p>
            <a:r>
              <a:rPr lang="en-US" dirty="0"/>
              <a:t>Week 1 | Sprint 0 (Aug 25 - 29)</a:t>
            </a:r>
          </a:p>
        </p:txBody>
      </p:sp>
    </p:spTree>
    <p:extLst>
      <p:ext uri="{BB962C8B-B14F-4D97-AF65-F5344CB8AC3E}">
        <p14:creationId xmlns:p14="http://schemas.microsoft.com/office/powerpoint/2010/main" val="41549970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7320366-8AD0-836D-3DCE-8E080E7CA054}"/>
              </a:ext>
            </a:extLst>
          </p:cNvPr>
          <p:cNvSpPr>
            <a:spLocks noGrp="1"/>
          </p:cNvSpPr>
          <p:nvPr>
            <p:ph type="body" sz="quarter" idx="10"/>
          </p:nvPr>
        </p:nvSpPr>
        <p:spPr>
          <a:xfrm>
            <a:off x="457199" y="1011059"/>
            <a:ext cx="11266713" cy="4454706"/>
          </a:xfrm>
        </p:spPr>
        <p:txBody>
          <a:bodyPr/>
          <a:lstStyle/>
          <a:p>
            <a:r>
              <a:rPr lang="en-US" dirty="0"/>
              <a:t>The Data Mine is incredibly fortunate to work with our many corporate partners. A large reason we can coordinate these projects is because of the trustworthiness of our students. We place large amounts of trust in you to protect and secure all private company information. </a:t>
            </a:r>
          </a:p>
          <a:p>
            <a:r>
              <a:rPr lang="en-US" dirty="0"/>
              <a:t>Some companies will require a signed Non-Discloser Agreement (NDA) from all students. If your company assignment requires an NDA, you will receive the NDA to electronically sign (DocuSign) in your email. The NDA must be signed and submitted before you can access any confidential information from the company. If you choose not to sign the NDA for any reason, you will be transitioned to a new team that does not have an NDA requirement. </a:t>
            </a:r>
          </a:p>
          <a:p>
            <a:r>
              <a:rPr lang="en-US" dirty="0"/>
              <a:t>Some companies will also include an Intellectual Property (IP) Clause or a separate IP Agreement. If you choose not to sign the IP Agreement for any reason, you will be transitioned to a new team that does not have an IP Agreement requirement. </a:t>
            </a:r>
          </a:p>
          <a:p>
            <a:r>
              <a:rPr lang="en-US" dirty="0"/>
              <a:t>There may be legal consequences in the situation an NDA is violated. </a:t>
            </a:r>
          </a:p>
          <a:p>
            <a:r>
              <a:rPr lang="en-US" dirty="0"/>
              <a:t>The legal agreements are between you, as an individual, and your corporate partner. Therefore, Purdue and The Data Mine cannot provide legal counsel on these documents. </a:t>
            </a:r>
          </a:p>
          <a:p>
            <a:r>
              <a:rPr lang="en-US" dirty="0"/>
              <a:t>Thank you for your commitment to the security and confidentiality of our corporate partners’ information!</a:t>
            </a:r>
          </a:p>
          <a:p>
            <a:endParaRPr lang="en-US" dirty="0"/>
          </a:p>
          <a:p>
            <a:endParaRPr lang="en-US" dirty="0"/>
          </a:p>
        </p:txBody>
      </p:sp>
      <p:sp>
        <p:nvSpPr>
          <p:cNvPr id="4" name="Title 3">
            <a:extLst>
              <a:ext uri="{FF2B5EF4-FFF2-40B4-BE49-F238E27FC236}">
                <a16:creationId xmlns:a16="http://schemas.microsoft.com/office/drawing/2014/main" id="{C1C9EBCB-EA8A-3546-AF4A-53AF86033C0C}"/>
              </a:ext>
            </a:extLst>
          </p:cNvPr>
          <p:cNvSpPr>
            <a:spLocks noGrp="1"/>
          </p:cNvSpPr>
          <p:nvPr>
            <p:ph type="title"/>
          </p:nvPr>
        </p:nvSpPr>
        <p:spPr/>
        <p:txBody>
          <a:bodyPr/>
          <a:lstStyle/>
          <a:p>
            <a:r>
              <a:rPr lang="en-US" dirty="0"/>
              <a:t>NDAs</a:t>
            </a:r>
          </a:p>
        </p:txBody>
      </p:sp>
      <p:sp>
        <p:nvSpPr>
          <p:cNvPr id="5" name="Slide Number Placeholder 4">
            <a:extLst>
              <a:ext uri="{FF2B5EF4-FFF2-40B4-BE49-F238E27FC236}">
                <a16:creationId xmlns:a16="http://schemas.microsoft.com/office/drawing/2014/main" id="{746215C1-D1F1-488B-DE2A-6C5C9ECF9CCB}"/>
              </a:ext>
            </a:extLst>
          </p:cNvPr>
          <p:cNvSpPr>
            <a:spLocks noGrp="1"/>
          </p:cNvSpPr>
          <p:nvPr>
            <p:ph type="sldNum" sz="quarter" idx="12"/>
          </p:nvPr>
        </p:nvSpPr>
        <p:spPr/>
        <p:txBody>
          <a:bodyPr/>
          <a:lstStyle/>
          <a:p>
            <a:fld id="{F994776A-187E-9540-9EA4-8D5781AB769D}" type="slidenum">
              <a:rPr lang="en-US" smtClean="0"/>
              <a:pPr/>
              <a:t>20</a:t>
            </a:fld>
            <a:endParaRPr lang="en-US" dirty="0"/>
          </a:p>
        </p:txBody>
      </p:sp>
    </p:spTree>
    <p:extLst>
      <p:ext uri="{BB962C8B-B14F-4D97-AF65-F5344CB8AC3E}">
        <p14:creationId xmlns:p14="http://schemas.microsoft.com/office/powerpoint/2010/main" val="17913753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4565F-42AE-56A1-52C7-D4F057ADE94A}"/>
              </a:ext>
            </a:extLst>
          </p:cNvPr>
          <p:cNvSpPr>
            <a:spLocks noGrp="1"/>
          </p:cNvSpPr>
          <p:nvPr>
            <p:ph type="title"/>
          </p:nvPr>
        </p:nvSpPr>
        <p:spPr/>
        <p:txBody>
          <a:bodyPr/>
          <a:lstStyle/>
          <a:p>
            <a:r>
              <a:rPr lang="en-US" dirty="0"/>
              <a:t>Agile Crash Course</a:t>
            </a:r>
          </a:p>
        </p:txBody>
      </p:sp>
      <p:sp>
        <p:nvSpPr>
          <p:cNvPr id="5" name="Slide Number Placeholder 4">
            <a:extLst>
              <a:ext uri="{FF2B5EF4-FFF2-40B4-BE49-F238E27FC236}">
                <a16:creationId xmlns:a16="http://schemas.microsoft.com/office/drawing/2014/main" id="{B3D2AD41-1AE7-EE23-9346-F5A5C1E03968}"/>
              </a:ext>
            </a:extLst>
          </p:cNvPr>
          <p:cNvSpPr>
            <a:spLocks noGrp="1"/>
          </p:cNvSpPr>
          <p:nvPr>
            <p:ph type="sldNum" sz="quarter" idx="12"/>
          </p:nvPr>
        </p:nvSpPr>
        <p:spPr/>
        <p:txBody>
          <a:bodyPr/>
          <a:lstStyle/>
          <a:p>
            <a:fld id="{F994776A-187E-9540-9EA4-8D5781AB769D}" type="slidenum">
              <a:rPr lang="en-US" smtClean="0"/>
              <a:pPr/>
              <a:t>21</a:t>
            </a:fld>
            <a:endParaRPr lang="en-US" dirty="0"/>
          </a:p>
        </p:txBody>
      </p:sp>
    </p:spTree>
    <p:extLst>
      <p:ext uri="{BB962C8B-B14F-4D97-AF65-F5344CB8AC3E}">
        <p14:creationId xmlns:p14="http://schemas.microsoft.com/office/powerpoint/2010/main" val="41391832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776203A-85DC-DEC1-23DD-05C2BF3EC25F}"/>
              </a:ext>
            </a:extLst>
          </p:cNvPr>
          <p:cNvSpPr>
            <a:spLocks noGrp="1"/>
          </p:cNvSpPr>
          <p:nvPr>
            <p:ph type="body" sz="quarter" idx="10"/>
          </p:nvPr>
        </p:nvSpPr>
        <p:spPr/>
        <p:txBody>
          <a:bodyPr/>
          <a:lstStyle/>
          <a:p>
            <a:r>
              <a:rPr lang="en-US" i="1" dirty="0"/>
              <a:t>What is agile?</a:t>
            </a:r>
          </a:p>
        </p:txBody>
      </p:sp>
      <p:sp>
        <p:nvSpPr>
          <p:cNvPr id="5" name="TextBox 4">
            <a:extLst>
              <a:ext uri="{FF2B5EF4-FFF2-40B4-BE49-F238E27FC236}">
                <a16:creationId xmlns:a16="http://schemas.microsoft.com/office/drawing/2014/main" id="{997829E9-D8F3-6B69-5634-017983F440B3}"/>
              </a:ext>
            </a:extLst>
          </p:cNvPr>
          <p:cNvSpPr txBox="1"/>
          <p:nvPr/>
        </p:nvSpPr>
        <p:spPr>
          <a:xfrm>
            <a:off x="1637637" y="1598348"/>
            <a:ext cx="8851076" cy="2749471"/>
          </a:xfrm>
          <a:prstGeom prst="rect">
            <a:avLst/>
          </a:prstGeom>
          <a:noFill/>
        </p:spPr>
        <p:txBody>
          <a:bodyPr wrap="square" rtlCol="0">
            <a:spAutoFit/>
          </a:bodyPr>
          <a:lstStyle/>
          <a:p>
            <a:pPr algn="ctr">
              <a:lnSpc>
                <a:spcPct val="150000"/>
              </a:lnSpc>
            </a:pPr>
            <a:r>
              <a:rPr lang="en-US" sz="4000" dirty="0">
                <a:solidFill>
                  <a:srgbClr val="92D050"/>
                </a:solidFill>
              </a:rPr>
              <a:t>Agile is a method of customer-focused project management focused on incremental and iterative delivery</a:t>
            </a:r>
          </a:p>
        </p:txBody>
      </p:sp>
      <p:sp>
        <p:nvSpPr>
          <p:cNvPr id="6" name="Left Brace 5">
            <a:extLst>
              <a:ext uri="{FF2B5EF4-FFF2-40B4-BE49-F238E27FC236}">
                <a16:creationId xmlns:a16="http://schemas.microsoft.com/office/drawing/2014/main" id="{BDDE7CB1-F14F-E7CF-688A-DCDA1D0100DF}"/>
              </a:ext>
            </a:extLst>
          </p:cNvPr>
          <p:cNvSpPr/>
          <p:nvPr/>
        </p:nvSpPr>
        <p:spPr>
          <a:xfrm rot="5400000">
            <a:off x="7955234" y="-78513"/>
            <a:ext cx="526992" cy="3725999"/>
          </a:xfrm>
          <a:prstGeom prst="leftBrace">
            <a:avLst>
              <a:gd name="adj1" fmla="val 47179"/>
              <a:gd name="adj2" fmla="val 5000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 name="TextBox 6">
            <a:extLst>
              <a:ext uri="{FF2B5EF4-FFF2-40B4-BE49-F238E27FC236}">
                <a16:creationId xmlns:a16="http://schemas.microsoft.com/office/drawing/2014/main" id="{3DB0A6D4-9569-F2B0-C2F5-AD3E97C8DB6B}"/>
              </a:ext>
            </a:extLst>
          </p:cNvPr>
          <p:cNvSpPr txBox="1"/>
          <p:nvPr/>
        </p:nvSpPr>
        <p:spPr>
          <a:xfrm>
            <a:off x="6496808" y="523630"/>
            <a:ext cx="3443844" cy="923330"/>
          </a:xfrm>
          <a:custGeom>
            <a:avLst/>
            <a:gdLst>
              <a:gd name="connsiteX0" fmla="*/ 0 w 3443844"/>
              <a:gd name="connsiteY0" fmla="*/ 0 h 923330"/>
              <a:gd name="connsiteX1" fmla="*/ 654330 w 3443844"/>
              <a:gd name="connsiteY1" fmla="*/ 0 h 923330"/>
              <a:gd name="connsiteX2" fmla="*/ 1239784 w 3443844"/>
              <a:gd name="connsiteY2" fmla="*/ 0 h 923330"/>
              <a:gd name="connsiteX3" fmla="*/ 1997430 w 3443844"/>
              <a:gd name="connsiteY3" fmla="*/ 0 h 923330"/>
              <a:gd name="connsiteX4" fmla="*/ 2651760 w 3443844"/>
              <a:gd name="connsiteY4" fmla="*/ 0 h 923330"/>
              <a:gd name="connsiteX5" fmla="*/ 3443844 w 3443844"/>
              <a:gd name="connsiteY5" fmla="*/ 0 h 923330"/>
              <a:gd name="connsiteX6" fmla="*/ 3443844 w 3443844"/>
              <a:gd name="connsiteY6" fmla="*/ 480132 h 923330"/>
              <a:gd name="connsiteX7" fmla="*/ 3443844 w 3443844"/>
              <a:gd name="connsiteY7" fmla="*/ 923330 h 923330"/>
              <a:gd name="connsiteX8" fmla="*/ 2755075 w 3443844"/>
              <a:gd name="connsiteY8" fmla="*/ 923330 h 923330"/>
              <a:gd name="connsiteX9" fmla="*/ 2169622 w 3443844"/>
              <a:gd name="connsiteY9" fmla="*/ 923330 h 923330"/>
              <a:gd name="connsiteX10" fmla="*/ 1480853 w 3443844"/>
              <a:gd name="connsiteY10" fmla="*/ 923330 h 923330"/>
              <a:gd name="connsiteX11" fmla="*/ 792084 w 3443844"/>
              <a:gd name="connsiteY11" fmla="*/ 923330 h 923330"/>
              <a:gd name="connsiteX12" fmla="*/ 0 w 3443844"/>
              <a:gd name="connsiteY12" fmla="*/ 923330 h 923330"/>
              <a:gd name="connsiteX13" fmla="*/ 0 w 3443844"/>
              <a:gd name="connsiteY13" fmla="*/ 443198 h 923330"/>
              <a:gd name="connsiteX14" fmla="*/ 0 w 3443844"/>
              <a:gd name="connsiteY14" fmla="*/ 0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43844" h="923330" extrusionOk="0">
                <a:moveTo>
                  <a:pt x="0" y="0"/>
                </a:moveTo>
                <a:cubicBezTo>
                  <a:pt x="196711" y="-14763"/>
                  <a:pt x="375977" y="-11991"/>
                  <a:pt x="654330" y="0"/>
                </a:cubicBezTo>
                <a:cubicBezTo>
                  <a:pt x="932683" y="11991"/>
                  <a:pt x="998267" y="17756"/>
                  <a:pt x="1239784" y="0"/>
                </a:cubicBezTo>
                <a:cubicBezTo>
                  <a:pt x="1481301" y="-17756"/>
                  <a:pt x="1730824" y="-13423"/>
                  <a:pt x="1997430" y="0"/>
                </a:cubicBezTo>
                <a:cubicBezTo>
                  <a:pt x="2264036" y="13423"/>
                  <a:pt x="2465696" y="-8483"/>
                  <a:pt x="2651760" y="0"/>
                </a:cubicBezTo>
                <a:cubicBezTo>
                  <a:pt x="2837824" y="8483"/>
                  <a:pt x="3107914" y="22742"/>
                  <a:pt x="3443844" y="0"/>
                </a:cubicBezTo>
                <a:cubicBezTo>
                  <a:pt x="3421503" y="162923"/>
                  <a:pt x="3462410" y="370604"/>
                  <a:pt x="3443844" y="480132"/>
                </a:cubicBezTo>
                <a:cubicBezTo>
                  <a:pt x="3425278" y="589660"/>
                  <a:pt x="3430285" y="809124"/>
                  <a:pt x="3443844" y="923330"/>
                </a:cubicBezTo>
                <a:cubicBezTo>
                  <a:pt x="3130135" y="892137"/>
                  <a:pt x="3001939" y="955092"/>
                  <a:pt x="2755075" y="923330"/>
                </a:cubicBezTo>
                <a:cubicBezTo>
                  <a:pt x="2508211" y="891568"/>
                  <a:pt x="2412832" y="933031"/>
                  <a:pt x="2169622" y="923330"/>
                </a:cubicBezTo>
                <a:cubicBezTo>
                  <a:pt x="1926412" y="913629"/>
                  <a:pt x="1623392" y="929308"/>
                  <a:pt x="1480853" y="923330"/>
                </a:cubicBezTo>
                <a:cubicBezTo>
                  <a:pt x="1338314" y="917352"/>
                  <a:pt x="940160" y="894377"/>
                  <a:pt x="792084" y="923330"/>
                </a:cubicBezTo>
                <a:cubicBezTo>
                  <a:pt x="644008" y="952283"/>
                  <a:pt x="268064" y="958337"/>
                  <a:pt x="0" y="923330"/>
                </a:cubicBezTo>
                <a:cubicBezTo>
                  <a:pt x="-7219" y="714129"/>
                  <a:pt x="11942" y="562566"/>
                  <a:pt x="0" y="443198"/>
                </a:cubicBezTo>
                <a:cubicBezTo>
                  <a:pt x="-11942" y="323830"/>
                  <a:pt x="-11" y="89593"/>
                  <a:pt x="0" y="0"/>
                </a:cubicBezTo>
                <a:close/>
              </a:path>
            </a:pathLst>
          </a:custGeom>
          <a:noFill/>
          <a:ln w="127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rtlCol="0">
            <a:spAutoFit/>
          </a:bodyPr>
          <a:lstStyle/>
          <a:p>
            <a:r>
              <a:rPr lang="en-US" dirty="0">
                <a:solidFill>
                  <a:srgbClr val="002060"/>
                </a:solidFill>
              </a:rPr>
              <a:t>Customer is actively involved in planning and prioritizing work and provides frequent feedback</a:t>
            </a:r>
          </a:p>
        </p:txBody>
      </p:sp>
      <p:sp>
        <p:nvSpPr>
          <p:cNvPr id="11" name="Right Brace 10">
            <a:extLst>
              <a:ext uri="{FF2B5EF4-FFF2-40B4-BE49-F238E27FC236}">
                <a16:creationId xmlns:a16="http://schemas.microsoft.com/office/drawing/2014/main" id="{0EDEED1C-5042-1182-6889-741A023C1378}"/>
              </a:ext>
            </a:extLst>
          </p:cNvPr>
          <p:cNvSpPr/>
          <p:nvPr/>
        </p:nvSpPr>
        <p:spPr>
          <a:xfrm rot="5400000">
            <a:off x="5826075" y="782242"/>
            <a:ext cx="480953" cy="7328350"/>
          </a:xfrm>
          <a:prstGeom prst="rightBrace">
            <a:avLst>
              <a:gd name="adj1" fmla="val 45223"/>
              <a:gd name="adj2" fmla="val 5000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TextBox 11">
            <a:extLst>
              <a:ext uri="{FF2B5EF4-FFF2-40B4-BE49-F238E27FC236}">
                <a16:creationId xmlns:a16="http://schemas.microsoft.com/office/drawing/2014/main" id="{2202F1AB-7532-8758-232B-A7853782AF37}"/>
              </a:ext>
            </a:extLst>
          </p:cNvPr>
          <p:cNvSpPr txBox="1"/>
          <p:nvPr/>
        </p:nvSpPr>
        <p:spPr>
          <a:xfrm>
            <a:off x="4148278" y="4755645"/>
            <a:ext cx="3829794" cy="923330"/>
          </a:xfrm>
          <a:custGeom>
            <a:avLst/>
            <a:gdLst>
              <a:gd name="connsiteX0" fmla="*/ 0 w 3829794"/>
              <a:gd name="connsiteY0" fmla="*/ 0 h 923330"/>
              <a:gd name="connsiteX1" fmla="*/ 600001 w 3829794"/>
              <a:gd name="connsiteY1" fmla="*/ 0 h 923330"/>
              <a:gd name="connsiteX2" fmla="*/ 1123406 w 3829794"/>
              <a:gd name="connsiteY2" fmla="*/ 0 h 923330"/>
              <a:gd name="connsiteX3" fmla="*/ 1838301 w 3829794"/>
              <a:gd name="connsiteY3" fmla="*/ 0 h 923330"/>
              <a:gd name="connsiteX4" fmla="*/ 2438302 w 3829794"/>
              <a:gd name="connsiteY4" fmla="*/ 0 h 923330"/>
              <a:gd name="connsiteX5" fmla="*/ 3038303 w 3829794"/>
              <a:gd name="connsiteY5" fmla="*/ 0 h 923330"/>
              <a:gd name="connsiteX6" fmla="*/ 3829794 w 3829794"/>
              <a:gd name="connsiteY6" fmla="*/ 0 h 923330"/>
              <a:gd name="connsiteX7" fmla="*/ 3829794 w 3829794"/>
              <a:gd name="connsiteY7" fmla="*/ 443198 h 923330"/>
              <a:gd name="connsiteX8" fmla="*/ 3829794 w 3829794"/>
              <a:gd name="connsiteY8" fmla="*/ 923330 h 923330"/>
              <a:gd name="connsiteX9" fmla="*/ 3268091 w 3829794"/>
              <a:gd name="connsiteY9" fmla="*/ 923330 h 923330"/>
              <a:gd name="connsiteX10" fmla="*/ 2629792 w 3829794"/>
              <a:gd name="connsiteY10" fmla="*/ 923330 h 923330"/>
              <a:gd name="connsiteX11" fmla="*/ 1991493 w 3829794"/>
              <a:gd name="connsiteY11" fmla="*/ 923330 h 923330"/>
              <a:gd name="connsiteX12" fmla="*/ 1391492 w 3829794"/>
              <a:gd name="connsiteY12" fmla="*/ 923330 h 923330"/>
              <a:gd name="connsiteX13" fmla="*/ 676597 w 3829794"/>
              <a:gd name="connsiteY13" fmla="*/ 923330 h 923330"/>
              <a:gd name="connsiteX14" fmla="*/ 0 w 3829794"/>
              <a:gd name="connsiteY14" fmla="*/ 923330 h 923330"/>
              <a:gd name="connsiteX15" fmla="*/ 0 w 3829794"/>
              <a:gd name="connsiteY15" fmla="*/ 480132 h 923330"/>
              <a:gd name="connsiteX16" fmla="*/ 0 w 3829794"/>
              <a:gd name="connsiteY16" fmla="*/ 0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29794" h="923330" extrusionOk="0">
                <a:moveTo>
                  <a:pt x="0" y="0"/>
                </a:moveTo>
                <a:cubicBezTo>
                  <a:pt x="279635" y="16722"/>
                  <a:pt x="434326" y="19062"/>
                  <a:pt x="600001" y="0"/>
                </a:cubicBezTo>
                <a:cubicBezTo>
                  <a:pt x="765676" y="-19062"/>
                  <a:pt x="978607" y="-10362"/>
                  <a:pt x="1123406" y="0"/>
                </a:cubicBezTo>
                <a:cubicBezTo>
                  <a:pt x="1268206" y="10362"/>
                  <a:pt x="1527432" y="31300"/>
                  <a:pt x="1838301" y="0"/>
                </a:cubicBezTo>
                <a:cubicBezTo>
                  <a:pt x="2149170" y="-31300"/>
                  <a:pt x="2310935" y="-20205"/>
                  <a:pt x="2438302" y="0"/>
                </a:cubicBezTo>
                <a:cubicBezTo>
                  <a:pt x="2565669" y="20205"/>
                  <a:pt x="2788446" y="-17424"/>
                  <a:pt x="3038303" y="0"/>
                </a:cubicBezTo>
                <a:cubicBezTo>
                  <a:pt x="3288160" y="17424"/>
                  <a:pt x="3532490" y="27855"/>
                  <a:pt x="3829794" y="0"/>
                </a:cubicBezTo>
                <a:cubicBezTo>
                  <a:pt x="3828239" y="188300"/>
                  <a:pt x="3816235" y="328992"/>
                  <a:pt x="3829794" y="443198"/>
                </a:cubicBezTo>
                <a:cubicBezTo>
                  <a:pt x="3843353" y="557404"/>
                  <a:pt x="3821922" y="805706"/>
                  <a:pt x="3829794" y="923330"/>
                </a:cubicBezTo>
                <a:cubicBezTo>
                  <a:pt x="3575824" y="938923"/>
                  <a:pt x="3418898" y="930212"/>
                  <a:pt x="3268091" y="923330"/>
                </a:cubicBezTo>
                <a:cubicBezTo>
                  <a:pt x="3117284" y="916448"/>
                  <a:pt x="2844708" y="927741"/>
                  <a:pt x="2629792" y="923330"/>
                </a:cubicBezTo>
                <a:cubicBezTo>
                  <a:pt x="2414876" y="918919"/>
                  <a:pt x="2186819" y="905277"/>
                  <a:pt x="1991493" y="923330"/>
                </a:cubicBezTo>
                <a:cubicBezTo>
                  <a:pt x="1796167" y="941383"/>
                  <a:pt x="1521017" y="908857"/>
                  <a:pt x="1391492" y="923330"/>
                </a:cubicBezTo>
                <a:cubicBezTo>
                  <a:pt x="1261967" y="937803"/>
                  <a:pt x="885003" y="906859"/>
                  <a:pt x="676597" y="923330"/>
                </a:cubicBezTo>
                <a:cubicBezTo>
                  <a:pt x="468192" y="939801"/>
                  <a:pt x="210487" y="949008"/>
                  <a:pt x="0" y="923330"/>
                </a:cubicBezTo>
                <a:cubicBezTo>
                  <a:pt x="-7505" y="782128"/>
                  <a:pt x="19999" y="625898"/>
                  <a:pt x="0" y="480132"/>
                </a:cubicBezTo>
                <a:cubicBezTo>
                  <a:pt x="-19999" y="334366"/>
                  <a:pt x="-20823" y="124121"/>
                  <a:pt x="0" y="0"/>
                </a:cubicBezTo>
                <a:close/>
              </a:path>
            </a:pathLst>
          </a:custGeom>
          <a:noFill/>
          <a:ln w="12700">
            <a:solidFill>
              <a:schemeClr val="tx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rtlCol="0">
            <a:spAutoFit/>
          </a:bodyPr>
          <a:lstStyle/>
          <a:p>
            <a:pPr algn="ctr"/>
            <a:r>
              <a:rPr lang="en-US" dirty="0">
                <a:solidFill>
                  <a:srgbClr val="002060"/>
                </a:solidFill>
              </a:rPr>
              <a:t>Instead of just delivering a final product all at once there is a regular cadence of feature delivery</a:t>
            </a:r>
          </a:p>
        </p:txBody>
      </p:sp>
    </p:spTree>
    <p:extLst>
      <p:ext uri="{BB962C8B-B14F-4D97-AF65-F5344CB8AC3E}">
        <p14:creationId xmlns:p14="http://schemas.microsoft.com/office/powerpoint/2010/main" val="4097742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F3361-269C-D7FA-F1BC-8B427B88D118}"/>
              </a:ext>
            </a:extLst>
          </p:cNvPr>
          <p:cNvSpPr>
            <a:spLocks noGrp="1"/>
          </p:cNvSpPr>
          <p:nvPr>
            <p:ph type="title"/>
          </p:nvPr>
        </p:nvSpPr>
        <p:spPr/>
        <p:txBody>
          <a:bodyPr>
            <a:normAutofit fontScale="90000"/>
          </a:bodyPr>
          <a:lstStyle/>
          <a:p>
            <a:r>
              <a:rPr lang="en-US" dirty="0"/>
              <a:t>Role in Agile</a:t>
            </a:r>
          </a:p>
        </p:txBody>
      </p:sp>
      <p:sp>
        <p:nvSpPr>
          <p:cNvPr id="3" name="Content Placeholder 2">
            <a:extLst>
              <a:ext uri="{FF2B5EF4-FFF2-40B4-BE49-F238E27FC236}">
                <a16:creationId xmlns:a16="http://schemas.microsoft.com/office/drawing/2014/main" id="{3E5A5FB2-538C-22BD-F9E9-F4A07B6D5572}"/>
              </a:ext>
            </a:extLst>
          </p:cNvPr>
          <p:cNvSpPr>
            <a:spLocks noGrp="1"/>
          </p:cNvSpPr>
          <p:nvPr>
            <p:ph idx="12"/>
          </p:nvPr>
        </p:nvSpPr>
        <p:spPr>
          <a:xfrm>
            <a:off x="468087" y="3248168"/>
            <a:ext cx="3507565" cy="2685493"/>
          </a:xfrm>
        </p:spPr>
        <p:txBody>
          <a:bodyPr/>
          <a:lstStyle/>
          <a:p>
            <a:pPr marL="0" indent="0">
              <a:buNone/>
            </a:pPr>
            <a:r>
              <a:rPr lang="en-US" dirty="0"/>
              <a:t>Product owner: (Mentor)</a:t>
            </a:r>
          </a:p>
          <a:p>
            <a:r>
              <a:rPr lang="en-US" dirty="0"/>
              <a:t>Represents the customer</a:t>
            </a:r>
          </a:p>
          <a:p>
            <a:r>
              <a:rPr lang="en-US" dirty="0"/>
              <a:t>Develops and prioritizes user stories (features the customer wants in the product)</a:t>
            </a:r>
          </a:p>
          <a:p>
            <a:r>
              <a:rPr lang="en-US" dirty="0"/>
              <a:t>Accepts and rejects work</a:t>
            </a:r>
          </a:p>
          <a:p>
            <a:endParaRPr lang="en-US" dirty="0"/>
          </a:p>
          <a:p>
            <a:endParaRPr lang="en-US" dirty="0"/>
          </a:p>
        </p:txBody>
      </p:sp>
      <p:sp>
        <p:nvSpPr>
          <p:cNvPr id="4" name="Content Placeholder 3">
            <a:extLst>
              <a:ext uri="{FF2B5EF4-FFF2-40B4-BE49-F238E27FC236}">
                <a16:creationId xmlns:a16="http://schemas.microsoft.com/office/drawing/2014/main" id="{27E18383-A306-248E-EF67-2AA6B870F001}"/>
              </a:ext>
            </a:extLst>
          </p:cNvPr>
          <p:cNvSpPr>
            <a:spLocks noGrp="1"/>
          </p:cNvSpPr>
          <p:nvPr>
            <p:ph idx="17"/>
          </p:nvPr>
        </p:nvSpPr>
        <p:spPr>
          <a:xfrm>
            <a:off x="4342217" y="3248168"/>
            <a:ext cx="3507565" cy="2685492"/>
          </a:xfrm>
        </p:spPr>
        <p:txBody>
          <a:bodyPr/>
          <a:lstStyle/>
          <a:p>
            <a:pPr marL="0" indent="0">
              <a:buNone/>
            </a:pPr>
            <a:r>
              <a:rPr lang="en-US" dirty="0"/>
              <a:t>Scrum Master: (TA)</a:t>
            </a:r>
          </a:p>
          <a:p>
            <a:r>
              <a:rPr lang="en-US" dirty="0"/>
              <a:t>Organizes work on the development team</a:t>
            </a:r>
          </a:p>
          <a:p>
            <a:r>
              <a:rPr lang="en-US" dirty="0"/>
              <a:t>Ensures communication between roles</a:t>
            </a:r>
          </a:p>
          <a:p>
            <a:r>
              <a:rPr lang="en-US" dirty="0"/>
              <a:t>Removes bureaucratic barriers</a:t>
            </a:r>
          </a:p>
          <a:p>
            <a:endParaRPr lang="en-US" dirty="0"/>
          </a:p>
          <a:p>
            <a:endParaRPr lang="en-US" dirty="0"/>
          </a:p>
        </p:txBody>
      </p:sp>
      <p:sp>
        <p:nvSpPr>
          <p:cNvPr id="5" name="Content Placeholder 4">
            <a:extLst>
              <a:ext uri="{FF2B5EF4-FFF2-40B4-BE49-F238E27FC236}">
                <a16:creationId xmlns:a16="http://schemas.microsoft.com/office/drawing/2014/main" id="{A5115648-D56A-9F4C-FB94-2E3FDF1919C0}"/>
              </a:ext>
            </a:extLst>
          </p:cNvPr>
          <p:cNvSpPr>
            <a:spLocks noGrp="1"/>
          </p:cNvSpPr>
          <p:nvPr>
            <p:ph idx="18"/>
          </p:nvPr>
        </p:nvSpPr>
        <p:spPr>
          <a:xfrm>
            <a:off x="8243137" y="3248167"/>
            <a:ext cx="3507565" cy="2685492"/>
          </a:xfrm>
        </p:spPr>
        <p:txBody>
          <a:bodyPr/>
          <a:lstStyle/>
          <a:p>
            <a:pPr marL="0" indent="0">
              <a:buNone/>
            </a:pPr>
            <a:r>
              <a:rPr lang="en-US" dirty="0"/>
              <a:t>Developers: (Students)</a:t>
            </a:r>
          </a:p>
          <a:p>
            <a:r>
              <a:rPr lang="en-US" dirty="0"/>
              <a:t>Responsible for delivering features</a:t>
            </a:r>
          </a:p>
          <a:p>
            <a:r>
              <a:rPr lang="en-US" dirty="0"/>
              <a:t>Work cross-functionally with other members of the development team</a:t>
            </a:r>
          </a:p>
          <a:p>
            <a:endParaRPr lang="en-US" dirty="0"/>
          </a:p>
          <a:p>
            <a:endParaRPr lang="en-US" dirty="0"/>
          </a:p>
        </p:txBody>
      </p:sp>
      <p:sp>
        <p:nvSpPr>
          <p:cNvPr id="6" name="Text Placeholder 5">
            <a:extLst>
              <a:ext uri="{FF2B5EF4-FFF2-40B4-BE49-F238E27FC236}">
                <a16:creationId xmlns:a16="http://schemas.microsoft.com/office/drawing/2014/main" id="{6EBAC3BF-9534-E6A5-CBAB-84C1EFC40B4C}"/>
              </a:ext>
            </a:extLst>
          </p:cNvPr>
          <p:cNvSpPr>
            <a:spLocks noGrp="1"/>
          </p:cNvSpPr>
          <p:nvPr>
            <p:ph type="body" sz="quarter" idx="11"/>
          </p:nvPr>
        </p:nvSpPr>
        <p:spPr/>
        <p:txBody>
          <a:bodyPr/>
          <a:lstStyle/>
          <a:p>
            <a:r>
              <a:rPr lang="en-US" dirty="0"/>
              <a:t>In The Data Mine</a:t>
            </a:r>
          </a:p>
        </p:txBody>
      </p:sp>
      <p:sp>
        <p:nvSpPr>
          <p:cNvPr id="7" name="Slide Number Placeholder 6">
            <a:extLst>
              <a:ext uri="{FF2B5EF4-FFF2-40B4-BE49-F238E27FC236}">
                <a16:creationId xmlns:a16="http://schemas.microsoft.com/office/drawing/2014/main" id="{F8A27510-0055-D22A-B71C-FB3D02FBB113}"/>
              </a:ext>
            </a:extLst>
          </p:cNvPr>
          <p:cNvSpPr>
            <a:spLocks noGrp="1"/>
          </p:cNvSpPr>
          <p:nvPr>
            <p:ph type="sldNum" sz="quarter" idx="19"/>
          </p:nvPr>
        </p:nvSpPr>
        <p:spPr/>
        <p:txBody>
          <a:bodyPr/>
          <a:lstStyle/>
          <a:p>
            <a:fld id="{F994776A-187E-9540-9EA4-8D5781AB769D}" type="slidenum">
              <a:rPr lang="en-US" smtClean="0"/>
              <a:pPr/>
              <a:t>23</a:t>
            </a:fld>
            <a:endParaRPr lang="en-US" dirty="0"/>
          </a:p>
        </p:txBody>
      </p:sp>
      <p:grpSp>
        <p:nvGrpSpPr>
          <p:cNvPr id="8" name="Graphic 5" descr="Office worker male with solid fill">
            <a:extLst>
              <a:ext uri="{FF2B5EF4-FFF2-40B4-BE49-F238E27FC236}">
                <a16:creationId xmlns:a16="http://schemas.microsoft.com/office/drawing/2014/main" id="{484DDA4C-1439-B51A-10BC-5A0019351803}"/>
              </a:ext>
            </a:extLst>
          </p:cNvPr>
          <p:cNvGrpSpPr/>
          <p:nvPr/>
        </p:nvGrpSpPr>
        <p:grpSpPr>
          <a:xfrm>
            <a:off x="1435679" y="1543323"/>
            <a:ext cx="1200658" cy="1480504"/>
            <a:chOff x="6649124" y="2085172"/>
            <a:chExt cx="2205116" cy="2719079"/>
          </a:xfrm>
          <a:solidFill>
            <a:srgbClr val="000000"/>
          </a:solidFill>
        </p:grpSpPr>
        <p:sp>
          <p:nvSpPr>
            <p:cNvPr id="9" name="Freeform 8">
              <a:extLst>
                <a:ext uri="{FF2B5EF4-FFF2-40B4-BE49-F238E27FC236}">
                  <a16:creationId xmlns:a16="http://schemas.microsoft.com/office/drawing/2014/main" id="{0B2CF04E-3978-3BD3-FF3D-BE0FFB10F503}"/>
                </a:ext>
              </a:extLst>
            </p:cNvPr>
            <p:cNvSpPr/>
            <p:nvPr/>
          </p:nvSpPr>
          <p:spPr>
            <a:xfrm>
              <a:off x="7579466" y="3635742"/>
              <a:ext cx="344571" cy="206742"/>
            </a:xfrm>
            <a:custGeom>
              <a:avLst/>
              <a:gdLst>
                <a:gd name="connsiteX0" fmla="*/ 66847 w 344571"/>
                <a:gd name="connsiteY0" fmla="*/ 206743 h 206742"/>
                <a:gd name="connsiteX1" fmla="*/ 277724 w 344571"/>
                <a:gd name="connsiteY1" fmla="*/ 206743 h 206742"/>
                <a:gd name="connsiteX2" fmla="*/ 344571 w 344571"/>
                <a:gd name="connsiteY2" fmla="*/ 0 h 206742"/>
                <a:gd name="connsiteX3" fmla="*/ 0 w 344571"/>
                <a:gd name="connsiteY3" fmla="*/ 0 h 206742"/>
                <a:gd name="connsiteX4" fmla="*/ 66847 w 344571"/>
                <a:gd name="connsiteY4" fmla="*/ 206743 h 206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71" h="206742">
                  <a:moveTo>
                    <a:pt x="66847" y="206743"/>
                  </a:moveTo>
                  <a:lnTo>
                    <a:pt x="277724" y="206743"/>
                  </a:lnTo>
                  <a:lnTo>
                    <a:pt x="344571" y="0"/>
                  </a:lnTo>
                  <a:lnTo>
                    <a:pt x="0" y="0"/>
                  </a:lnTo>
                  <a:lnTo>
                    <a:pt x="66847" y="206743"/>
                  </a:lnTo>
                  <a:close/>
                </a:path>
              </a:pathLst>
            </a:custGeom>
            <a:solidFill>
              <a:srgbClr val="DDB945"/>
            </a:solidFill>
            <a:ln w="34429" cap="flat">
              <a:noFill/>
              <a:prstDash val="solid"/>
              <a:miter/>
            </a:ln>
          </p:spPr>
          <p:txBody>
            <a:bodyPr rtlCol="0" anchor="ctr"/>
            <a:lstStyle/>
            <a:p>
              <a:endParaRPr lang="en-US" dirty="0"/>
            </a:p>
          </p:txBody>
        </p:sp>
        <p:sp>
          <p:nvSpPr>
            <p:cNvPr id="10" name="Freeform 9">
              <a:extLst>
                <a:ext uri="{FF2B5EF4-FFF2-40B4-BE49-F238E27FC236}">
                  <a16:creationId xmlns:a16="http://schemas.microsoft.com/office/drawing/2014/main" id="{7DFAEB69-FAB1-86C3-E618-CE30F3F8B19E}"/>
                </a:ext>
              </a:extLst>
            </p:cNvPr>
            <p:cNvSpPr/>
            <p:nvPr/>
          </p:nvSpPr>
          <p:spPr>
            <a:xfrm>
              <a:off x="7604619" y="3911399"/>
              <a:ext cx="294263" cy="826970"/>
            </a:xfrm>
            <a:custGeom>
              <a:avLst/>
              <a:gdLst>
                <a:gd name="connsiteX0" fmla="*/ 46862 w 294263"/>
                <a:gd name="connsiteY0" fmla="*/ 0 h 826970"/>
                <a:gd name="connsiteX1" fmla="*/ 0 w 294263"/>
                <a:gd name="connsiteY1" fmla="*/ 679839 h 826970"/>
                <a:gd name="connsiteX2" fmla="*/ 147132 w 294263"/>
                <a:gd name="connsiteY2" fmla="*/ 826971 h 826970"/>
                <a:gd name="connsiteX3" fmla="*/ 294264 w 294263"/>
                <a:gd name="connsiteY3" fmla="*/ 679839 h 826970"/>
                <a:gd name="connsiteX4" fmla="*/ 247402 w 294263"/>
                <a:gd name="connsiteY4" fmla="*/ 0 h 826970"/>
                <a:gd name="connsiteX5" fmla="*/ 46862 w 294263"/>
                <a:gd name="connsiteY5" fmla="*/ 0 h 826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263" h="826970">
                  <a:moveTo>
                    <a:pt x="46862" y="0"/>
                  </a:moveTo>
                  <a:lnTo>
                    <a:pt x="0" y="679839"/>
                  </a:lnTo>
                  <a:lnTo>
                    <a:pt x="147132" y="826971"/>
                  </a:lnTo>
                  <a:lnTo>
                    <a:pt x="294264" y="679839"/>
                  </a:lnTo>
                  <a:lnTo>
                    <a:pt x="247402" y="0"/>
                  </a:lnTo>
                  <a:lnTo>
                    <a:pt x="46862" y="0"/>
                  </a:lnTo>
                  <a:close/>
                </a:path>
              </a:pathLst>
            </a:custGeom>
            <a:solidFill>
              <a:srgbClr val="DDB945"/>
            </a:solidFill>
            <a:ln w="34429" cap="flat">
              <a:noFill/>
              <a:prstDash val="solid"/>
              <a:miter/>
            </a:ln>
          </p:spPr>
          <p:txBody>
            <a:bodyPr rtlCol="0" anchor="ctr"/>
            <a:lstStyle/>
            <a:p>
              <a:endParaRPr lang="en-US" dirty="0"/>
            </a:p>
          </p:txBody>
        </p:sp>
        <p:sp>
          <p:nvSpPr>
            <p:cNvPr id="11" name="Freeform 10">
              <a:extLst>
                <a:ext uri="{FF2B5EF4-FFF2-40B4-BE49-F238E27FC236}">
                  <a16:creationId xmlns:a16="http://schemas.microsoft.com/office/drawing/2014/main" id="{C16E550E-002F-E710-5B5D-33B57200D3CE}"/>
                </a:ext>
              </a:extLst>
            </p:cNvPr>
            <p:cNvSpPr/>
            <p:nvPr/>
          </p:nvSpPr>
          <p:spPr>
            <a:xfrm>
              <a:off x="6649124" y="2085172"/>
              <a:ext cx="2205116" cy="2719079"/>
            </a:xfrm>
            <a:custGeom>
              <a:avLst/>
              <a:gdLst>
                <a:gd name="connsiteX0" fmla="*/ 2205048 w 2205116"/>
                <a:gd name="connsiteY0" fmla="*/ 1928220 h 2719079"/>
                <a:gd name="connsiteX1" fmla="*/ 2076385 w 2205116"/>
                <a:gd name="connsiteY1" fmla="*/ 1669792 h 2719079"/>
                <a:gd name="connsiteX2" fmla="*/ 1637539 w 2205116"/>
                <a:gd name="connsiteY2" fmla="*/ 1442582 h 2719079"/>
                <a:gd name="connsiteX3" fmla="*/ 1468527 w 2205116"/>
                <a:gd name="connsiteY3" fmla="*/ 1373219 h 2719079"/>
                <a:gd name="connsiteX4" fmla="*/ 1447164 w 2205116"/>
                <a:gd name="connsiteY4" fmla="*/ 1341347 h 2719079"/>
                <a:gd name="connsiteX5" fmla="*/ 1447164 w 2205116"/>
                <a:gd name="connsiteY5" fmla="*/ 1256789 h 2719079"/>
                <a:gd name="connsiteX6" fmla="*/ 1653424 w 2205116"/>
                <a:gd name="connsiteY6" fmla="*/ 837687 h 2719079"/>
                <a:gd name="connsiteX7" fmla="*/ 1741221 w 2205116"/>
                <a:gd name="connsiteY7" fmla="*/ 687075 h 2719079"/>
                <a:gd name="connsiteX8" fmla="*/ 1756589 w 2205116"/>
                <a:gd name="connsiteY8" fmla="*/ 588631 h 2719079"/>
                <a:gd name="connsiteX9" fmla="*/ 1395788 w 2205116"/>
                <a:gd name="connsiteY9" fmla="*/ 64883 h 2719079"/>
                <a:gd name="connsiteX10" fmla="*/ 1345274 w 2205116"/>
                <a:gd name="connsiteY10" fmla="*/ 69397 h 2719079"/>
                <a:gd name="connsiteX11" fmla="*/ 1310473 w 2205116"/>
                <a:gd name="connsiteY11" fmla="*/ 93517 h 2719079"/>
                <a:gd name="connsiteX12" fmla="*/ 1271984 w 2205116"/>
                <a:gd name="connsiteY12" fmla="*/ 40901 h 2719079"/>
                <a:gd name="connsiteX13" fmla="*/ 1222262 w 2205116"/>
                <a:gd name="connsiteY13" fmla="*/ 9235 h 2719079"/>
                <a:gd name="connsiteX14" fmla="*/ 1113723 w 2205116"/>
                <a:gd name="connsiteY14" fmla="*/ 0 h 2719079"/>
                <a:gd name="connsiteX15" fmla="*/ 479367 w 2205116"/>
                <a:gd name="connsiteY15" fmla="*/ 525816 h 2719079"/>
                <a:gd name="connsiteX16" fmla="*/ 477989 w 2205116"/>
                <a:gd name="connsiteY16" fmla="*/ 533328 h 2719079"/>
                <a:gd name="connsiteX17" fmla="*/ 376134 w 2205116"/>
                <a:gd name="connsiteY17" fmla="*/ 783727 h 2719079"/>
                <a:gd name="connsiteX18" fmla="*/ 551451 w 2205116"/>
                <a:gd name="connsiteY18" fmla="*/ 783727 h 2719079"/>
                <a:gd name="connsiteX19" fmla="*/ 551451 w 2205116"/>
                <a:gd name="connsiteY19" fmla="*/ 826971 h 2719079"/>
                <a:gd name="connsiteX20" fmla="*/ 757850 w 2205116"/>
                <a:gd name="connsiteY20" fmla="*/ 1256548 h 2719079"/>
                <a:gd name="connsiteX21" fmla="*/ 757850 w 2205116"/>
                <a:gd name="connsiteY21" fmla="*/ 1341174 h 2719079"/>
                <a:gd name="connsiteX22" fmla="*/ 736486 w 2205116"/>
                <a:gd name="connsiteY22" fmla="*/ 1373047 h 2719079"/>
                <a:gd name="connsiteX23" fmla="*/ 567646 w 2205116"/>
                <a:gd name="connsiteY23" fmla="*/ 1442271 h 2719079"/>
                <a:gd name="connsiteX24" fmla="*/ 129559 w 2205116"/>
                <a:gd name="connsiteY24" fmla="*/ 1668689 h 2719079"/>
                <a:gd name="connsiteX25" fmla="*/ 0 w 2205116"/>
                <a:gd name="connsiteY25" fmla="*/ 1929598 h 2719079"/>
                <a:gd name="connsiteX26" fmla="*/ 0 w 2205116"/>
                <a:gd name="connsiteY26" fmla="*/ 2532598 h 2719079"/>
                <a:gd name="connsiteX27" fmla="*/ 27566 w 2205116"/>
                <a:gd name="connsiteY27" fmla="*/ 2553272 h 2719079"/>
                <a:gd name="connsiteX28" fmla="*/ 802851 w 2205116"/>
                <a:gd name="connsiteY28" fmla="*/ 2714807 h 2719079"/>
                <a:gd name="connsiteX29" fmla="*/ 883928 w 2205116"/>
                <a:gd name="connsiteY29" fmla="*/ 2719011 h 2719079"/>
                <a:gd name="connsiteX30" fmla="*/ 749821 w 2205116"/>
                <a:gd name="connsiteY30" fmla="*/ 1516458 h 2719079"/>
                <a:gd name="connsiteX31" fmla="*/ 788792 w 2205116"/>
                <a:gd name="connsiteY31" fmla="*/ 1500470 h 2719079"/>
                <a:gd name="connsiteX32" fmla="*/ 895678 w 2205116"/>
                <a:gd name="connsiteY32" fmla="*/ 1341174 h 2719079"/>
                <a:gd name="connsiteX33" fmla="*/ 895678 w 2205116"/>
                <a:gd name="connsiteY33" fmla="*/ 1337729 h 2719079"/>
                <a:gd name="connsiteX34" fmla="*/ 1309370 w 2205116"/>
                <a:gd name="connsiteY34" fmla="*/ 1337729 h 2719079"/>
                <a:gd name="connsiteX35" fmla="*/ 1309370 w 2205116"/>
                <a:gd name="connsiteY35" fmla="*/ 1341174 h 2719079"/>
                <a:gd name="connsiteX36" fmla="*/ 1416187 w 2205116"/>
                <a:gd name="connsiteY36" fmla="*/ 1500538 h 2719079"/>
                <a:gd name="connsiteX37" fmla="*/ 1455158 w 2205116"/>
                <a:gd name="connsiteY37" fmla="*/ 1516527 h 2719079"/>
                <a:gd name="connsiteX38" fmla="*/ 1321017 w 2205116"/>
                <a:gd name="connsiteY38" fmla="*/ 2719080 h 2719079"/>
                <a:gd name="connsiteX39" fmla="*/ 1402060 w 2205116"/>
                <a:gd name="connsiteY39" fmla="*/ 2714876 h 2719079"/>
                <a:gd name="connsiteX40" fmla="*/ 2177551 w 2205116"/>
                <a:gd name="connsiteY40" fmla="*/ 2553341 h 2719079"/>
                <a:gd name="connsiteX41" fmla="*/ 2205117 w 2205116"/>
                <a:gd name="connsiteY41" fmla="*/ 2532667 h 2719079"/>
                <a:gd name="connsiteX42" fmla="*/ 689280 w 2205116"/>
                <a:gd name="connsiteY42" fmla="*/ 826971 h 2719079"/>
                <a:gd name="connsiteX43" fmla="*/ 689280 w 2205116"/>
                <a:gd name="connsiteY43" fmla="*/ 783727 h 2719079"/>
                <a:gd name="connsiteX44" fmla="*/ 929411 w 2205116"/>
                <a:gd name="connsiteY44" fmla="*/ 783727 h 2719079"/>
                <a:gd name="connsiteX45" fmla="*/ 1390448 w 2205116"/>
                <a:gd name="connsiteY45" fmla="*/ 461002 h 2719079"/>
                <a:gd name="connsiteX46" fmla="*/ 1516250 w 2205116"/>
                <a:gd name="connsiteY46" fmla="*/ 477197 h 2719079"/>
                <a:gd name="connsiteX47" fmla="*/ 1516250 w 2205116"/>
                <a:gd name="connsiteY47" fmla="*/ 826971 h 2719079"/>
                <a:gd name="connsiteX48" fmla="*/ 1102765 w 2205116"/>
                <a:gd name="connsiteY48" fmla="*/ 1240456 h 2719079"/>
                <a:gd name="connsiteX49" fmla="*/ 689280 w 2205116"/>
                <a:gd name="connsiteY49" fmla="*/ 826971 h 2719079"/>
                <a:gd name="connsiteX50" fmla="*/ 1929563 w 2205116"/>
                <a:gd name="connsiteY50" fmla="*/ 2101884 h 2719079"/>
                <a:gd name="connsiteX51" fmla="*/ 1619450 w 2205116"/>
                <a:gd name="connsiteY51" fmla="*/ 2101884 h 2719079"/>
                <a:gd name="connsiteX52" fmla="*/ 1619450 w 2205116"/>
                <a:gd name="connsiteY52" fmla="*/ 2032970 h 2719079"/>
                <a:gd name="connsiteX53" fmla="*/ 1929563 w 2205116"/>
                <a:gd name="connsiteY53" fmla="*/ 2032970 h 2719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205116" h="2719079">
                  <a:moveTo>
                    <a:pt x="2205048" y="1928220"/>
                  </a:moveTo>
                  <a:cubicBezTo>
                    <a:pt x="2203112" y="1827133"/>
                    <a:pt x="2155878" y="1732262"/>
                    <a:pt x="2076385" y="1669792"/>
                  </a:cubicBezTo>
                  <a:cubicBezTo>
                    <a:pt x="1947653" y="1564422"/>
                    <a:pt x="1796352" y="1499367"/>
                    <a:pt x="1637539" y="1442582"/>
                  </a:cubicBezTo>
                  <a:lnTo>
                    <a:pt x="1468527" y="1373219"/>
                  </a:lnTo>
                  <a:cubicBezTo>
                    <a:pt x="1455603" y="1367910"/>
                    <a:pt x="1447164" y="1355319"/>
                    <a:pt x="1447164" y="1341347"/>
                  </a:cubicBezTo>
                  <a:lnTo>
                    <a:pt x="1447164" y="1256789"/>
                  </a:lnTo>
                  <a:cubicBezTo>
                    <a:pt x="1574762" y="1154665"/>
                    <a:pt x="1650344" y="1001093"/>
                    <a:pt x="1653424" y="837687"/>
                  </a:cubicBezTo>
                  <a:lnTo>
                    <a:pt x="1741221" y="687075"/>
                  </a:lnTo>
                  <a:cubicBezTo>
                    <a:pt x="1754366" y="656026"/>
                    <a:pt x="1759645" y="622210"/>
                    <a:pt x="1756589" y="588631"/>
                  </a:cubicBezTo>
                  <a:cubicBezTo>
                    <a:pt x="1736618" y="362813"/>
                    <a:pt x="1599668" y="164013"/>
                    <a:pt x="1395788" y="64883"/>
                  </a:cubicBezTo>
                  <a:cubicBezTo>
                    <a:pt x="1379366" y="57179"/>
                    <a:pt x="1360070" y="58901"/>
                    <a:pt x="1345274" y="69397"/>
                  </a:cubicBezTo>
                  <a:lnTo>
                    <a:pt x="1310473" y="93517"/>
                  </a:lnTo>
                  <a:lnTo>
                    <a:pt x="1271984" y="40901"/>
                  </a:lnTo>
                  <a:cubicBezTo>
                    <a:pt x="1260138" y="24305"/>
                    <a:pt x="1242313" y="12954"/>
                    <a:pt x="1222262" y="9235"/>
                  </a:cubicBezTo>
                  <a:cubicBezTo>
                    <a:pt x="1186413" y="3048"/>
                    <a:pt x="1150099" y="-41"/>
                    <a:pt x="1113723" y="0"/>
                  </a:cubicBezTo>
                  <a:cubicBezTo>
                    <a:pt x="803381" y="40"/>
                    <a:pt x="536969" y="220867"/>
                    <a:pt x="479367" y="525816"/>
                  </a:cubicBezTo>
                  <a:lnTo>
                    <a:pt x="477989" y="533328"/>
                  </a:lnTo>
                  <a:cubicBezTo>
                    <a:pt x="461260" y="622806"/>
                    <a:pt x="426613" y="707977"/>
                    <a:pt x="376134" y="783727"/>
                  </a:cubicBezTo>
                  <a:lnTo>
                    <a:pt x="551451" y="783727"/>
                  </a:lnTo>
                  <a:lnTo>
                    <a:pt x="551451" y="826971"/>
                  </a:lnTo>
                  <a:cubicBezTo>
                    <a:pt x="551462" y="994074"/>
                    <a:pt x="627398" y="1152118"/>
                    <a:pt x="757850" y="1256548"/>
                  </a:cubicBezTo>
                  <a:lnTo>
                    <a:pt x="757850" y="1341174"/>
                  </a:lnTo>
                  <a:cubicBezTo>
                    <a:pt x="757850" y="1355147"/>
                    <a:pt x="749411" y="1367737"/>
                    <a:pt x="736486" y="1373047"/>
                  </a:cubicBezTo>
                  <a:lnTo>
                    <a:pt x="567646" y="1442271"/>
                  </a:lnTo>
                  <a:cubicBezTo>
                    <a:pt x="408730" y="1499091"/>
                    <a:pt x="257532" y="1564043"/>
                    <a:pt x="129559" y="1668689"/>
                  </a:cubicBezTo>
                  <a:cubicBezTo>
                    <a:pt x="49174" y="1731622"/>
                    <a:pt x="1554" y="1827523"/>
                    <a:pt x="0" y="1929598"/>
                  </a:cubicBezTo>
                  <a:lnTo>
                    <a:pt x="0" y="2532598"/>
                  </a:lnTo>
                  <a:lnTo>
                    <a:pt x="27566" y="2553272"/>
                  </a:lnTo>
                  <a:cubicBezTo>
                    <a:pt x="178660" y="2666601"/>
                    <a:pt x="578259" y="2703126"/>
                    <a:pt x="802851" y="2714807"/>
                  </a:cubicBezTo>
                  <a:lnTo>
                    <a:pt x="883928" y="2719011"/>
                  </a:lnTo>
                  <a:lnTo>
                    <a:pt x="749821" y="1516458"/>
                  </a:lnTo>
                  <a:lnTo>
                    <a:pt x="788792" y="1500470"/>
                  </a:lnTo>
                  <a:cubicBezTo>
                    <a:pt x="853527" y="1474082"/>
                    <a:pt x="895799" y="1411081"/>
                    <a:pt x="895678" y="1341174"/>
                  </a:cubicBezTo>
                  <a:lnTo>
                    <a:pt x="895678" y="1337729"/>
                  </a:lnTo>
                  <a:cubicBezTo>
                    <a:pt x="1028262" y="1391875"/>
                    <a:pt x="1176786" y="1391875"/>
                    <a:pt x="1309370" y="1337729"/>
                  </a:cubicBezTo>
                  <a:lnTo>
                    <a:pt x="1309370" y="1341174"/>
                  </a:lnTo>
                  <a:cubicBezTo>
                    <a:pt x="1309208" y="1411088"/>
                    <a:pt x="1351456" y="1474120"/>
                    <a:pt x="1416187" y="1500538"/>
                  </a:cubicBezTo>
                  <a:lnTo>
                    <a:pt x="1455158" y="1516527"/>
                  </a:lnTo>
                  <a:lnTo>
                    <a:pt x="1321017" y="2719080"/>
                  </a:lnTo>
                  <a:lnTo>
                    <a:pt x="1402060" y="2714876"/>
                  </a:lnTo>
                  <a:cubicBezTo>
                    <a:pt x="1626823" y="2703195"/>
                    <a:pt x="2026422" y="2666636"/>
                    <a:pt x="2177551" y="2553341"/>
                  </a:cubicBezTo>
                  <a:lnTo>
                    <a:pt x="2205117" y="2532667"/>
                  </a:lnTo>
                  <a:close/>
                  <a:moveTo>
                    <a:pt x="689280" y="826971"/>
                  </a:moveTo>
                  <a:lnTo>
                    <a:pt x="689280" y="783727"/>
                  </a:lnTo>
                  <a:lnTo>
                    <a:pt x="929411" y="783727"/>
                  </a:lnTo>
                  <a:cubicBezTo>
                    <a:pt x="1283631" y="783727"/>
                    <a:pt x="1235460" y="501420"/>
                    <a:pt x="1390448" y="461002"/>
                  </a:cubicBezTo>
                  <a:cubicBezTo>
                    <a:pt x="1433043" y="453070"/>
                    <a:pt x="1477052" y="458735"/>
                    <a:pt x="1516250" y="477197"/>
                  </a:cubicBezTo>
                  <a:lnTo>
                    <a:pt x="1516250" y="826971"/>
                  </a:lnTo>
                  <a:cubicBezTo>
                    <a:pt x="1516250" y="1055332"/>
                    <a:pt x="1331126" y="1240456"/>
                    <a:pt x="1102765" y="1240456"/>
                  </a:cubicBezTo>
                  <a:cubicBezTo>
                    <a:pt x="874404" y="1240456"/>
                    <a:pt x="689280" y="1055332"/>
                    <a:pt x="689280" y="826971"/>
                  </a:cubicBezTo>
                  <a:close/>
                  <a:moveTo>
                    <a:pt x="1929563" y="2101884"/>
                  </a:moveTo>
                  <a:lnTo>
                    <a:pt x="1619450" y="2101884"/>
                  </a:lnTo>
                  <a:lnTo>
                    <a:pt x="1619450" y="2032970"/>
                  </a:lnTo>
                  <a:lnTo>
                    <a:pt x="1929563" y="2032970"/>
                  </a:lnTo>
                  <a:close/>
                </a:path>
              </a:pathLst>
            </a:custGeom>
            <a:solidFill>
              <a:srgbClr val="000000"/>
            </a:solidFill>
            <a:ln w="34429" cap="flat">
              <a:noFill/>
              <a:prstDash val="solid"/>
              <a:miter/>
            </a:ln>
          </p:spPr>
          <p:txBody>
            <a:bodyPr rtlCol="0" anchor="ctr"/>
            <a:lstStyle/>
            <a:p>
              <a:endParaRPr lang="en-US" dirty="0"/>
            </a:p>
          </p:txBody>
        </p:sp>
      </p:grpSp>
      <p:grpSp>
        <p:nvGrpSpPr>
          <p:cNvPr id="13" name="Group 12">
            <a:extLst>
              <a:ext uri="{FF2B5EF4-FFF2-40B4-BE49-F238E27FC236}">
                <a16:creationId xmlns:a16="http://schemas.microsoft.com/office/drawing/2014/main" id="{3EB1060F-76A6-A6D3-2016-5E37D4FCD4BB}"/>
              </a:ext>
            </a:extLst>
          </p:cNvPr>
          <p:cNvGrpSpPr/>
          <p:nvPr/>
        </p:nvGrpSpPr>
        <p:grpSpPr>
          <a:xfrm>
            <a:off x="7807984" y="1376458"/>
            <a:ext cx="4377869" cy="1611497"/>
            <a:chOff x="7093164" y="2471551"/>
            <a:chExt cx="2601051" cy="957449"/>
          </a:xfrm>
        </p:grpSpPr>
        <p:pic>
          <p:nvPicPr>
            <p:cNvPr id="14" name="Graphic 13" descr="Programmer female with solid fill">
              <a:extLst>
                <a:ext uri="{FF2B5EF4-FFF2-40B4-BE49-F238E27FC236}">
                  <a16:creationId xmlns:a16="http://schemas.microsoft.com/office/drawing/2014/main" id="{475BC6F9-ED31-1AC3-4B1D-7B11212197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217598" y="2471551"/>
              <a:ext cx="914400" cy="914400"/>
            </a:xfrm>
            <a:prstGeom prst="rect">
              <a:avLst/>
            </a:prstGeom>
          </p:spPr>
        </p:pic>
        <p:grpSp>
          <p:nvGrpSpPr>
            <p:cNvPr id="15" name="Group 14">
              <a:extLst>
                <a:ext uri="{FF2B5EF4-FFF2-40B4-BE49-F238E27FC236}">
                  <a16:creationId xmlns:a16="http://schemas.microsoft.com/office/drawing/2014/main" id="{0E98FE1C-C64B-643D-EB5F-D7BAB839CBA6}"/>
                </a:ext>
              </a:extLst>
            </p:cNvPr>
            <p:cNvGrpSpPr/>
            <p:nvPr/>
          </p:nvGrpSpPr>
          <p:grpSpPr>
            <a:xfrm>
              <a:off x="7093164" y="2471551"/>
              <a:ext cx="2601051" cy="957449"/>
              <a:chOff x="7093164" y="1518162"/>
              <a:chExt cx="2601051" cy="957449"/>
            </a:xfrm>
          </p:grpSpPr>
          <p:pic>
            <p:nvPicPr>
              <p:cNvPr id="16" name="Graphic 15" descr="Programmer female outline">
                <a:extLst>
                  <a:ext uri="{FF2B5EF4-FFF2-40B4-BE49-F238E27FC236}">
                    <a16:creationId xmlns:a16="http://schemas.microsoft.com/office/drawing/2014/main" id="{EB0DFBB8-E7C0-716A-A04D-49B3DAA8EC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55381" y="1549027"/>
                <a:ext cx="914400" cy="914400"/>
              </a:xfrm>
              <a:prstGeom prst="rect">
                <a:avLst/>
              </a:prstGeom>
            </p:spPr>
          </p:pic>
          <p:pic>
            <p:nvPicPr>
              <p:cNvPr id="17" name="Graphic 16" descr="Programmer male with solid fill">
                <a:extLst>
                  <a:ext uri="{FF2B5EF4-FFF2-40B4-BE49-F238E27FC236}">
                    <a16:creationId xmlns:a16="http://schemas.microsoft.com/office/drawing/2014/main" id="{D26C40E5-FC01-3FBF-8B34-1934C8DC035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093164" y="1518162"/>
                <a:ext cx="914400" cy="914400"/>
              </a:xfrm>
              <a:prstGeom prst="rect">
                <a:avLst/>
              </a:prstGeom>
            </p:spPr>
          </p:pic>
          <p:pic>
            <p:nvPicPr>
              <p:cNvPr id="18" name="Graphic 17" descr="Programmer male outline">
                <a:extLst>
                  <a:ext uri="{FF2B5EF4-FFF2-40B4-BE49-F238E27FC236}">
                    <a16:creationId xmlns:a16="http://schemas.microsoft.com/office/drawing/2014/main" id="{DAECDC7A-C04E-9D35-0558-01FB651B0AE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779815" y="1561211"/>
                <a:ext cx="914400" cy="914400"/>
              </a:xfrm>
              <a:prstGeom prst="rect">
                <a:avLst/>
              </a:prstGeom>
            </p:spPr>
          </p:pic>
        </p:grpSp>
      </p:grpSp>
      <p:grpSp>
        <p:nvGrpSpPr>
          <p:cNvPr id="20" name="Group 19">
            <a:extLst>
              <a:ext uri="{FF2B5EF4-FFF2-40B4-BE49-F238E27FC236}">
                <a16:creationId xmlns:a16="http://schemas.microsoft.com/office/drawing/2014/main" id="{455A9ADE-2761-BBFB-EFD2-2FB8C3D07468}"/>
              </a:ext>
            </a:extLst>
          </p:cNvPr>
          <p:cNvGrpSpPr/>
          <p:nvPr/>
        </p:nvGrpSpPr>
        <p:grpSpPr>
          <a:xfrm>
            <a:off x="5023458" y="1452136"/>
            <a:ext cx="1663946" cy="1663946"/>
            <a:chOff x="5023458" y="1452136"/>
            <a:chExt cx="1663946" cy="1663946"/>
          </a:xfrm>
        </p:grpSpPr>
        <p:sp>
          <p:nvSpPr>
            <p:cNvPr id="19" name="Oval 18">
              <a:extLst>
                <a:ext uri="{FF2B5EF4-FFF2-40B4-BE49-F238E27FC236}">
                  <a16:creationId xmlns:a16="http://schemas.microsoft.com/office/drawing/2014/main" id="{DDBD21EC-AB26-EB7E-3D24-8AADA4E07582}"/>
                </a:ext>
              </a:extLst>
            </p:cNvPr>
            <p:cNvSpPr/>
            <p:nvPr/>
          </p:nvSpPr>
          <p:spPr>
            <a:xfrm>
              <a:off x="5712236" y="1543323"/>
              <a:ext cx="277422" cy="277422"/>
            </a:xfrm>
            <a:prstGeom prst="ellipse">
              <a:avLst/>
            </a:prstGeom>
            <a:solidFill>
              <a:srgbClr val="DDB94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12" name="Graphic 11" descr="Captain male with solid fill">
              <a:extLst>
                <a:ext uri="{FF2B5EF4-FFF2-40B4-BE49-F238E27FC236}">
                  <a16:creationId xmlns:a16="http://schemas.microsoft.com/office/drawing/2014/main" id="{F7FE3C02-CD37-739F-A1BD-9B0472E48DA9}"/>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023458" y="1452136"/>
              <a:ext cx="1663946" cy="1663946"/>
            </a:xfrm>
            <a:prstGeom prst="rect">
              <a:avLst/>
            </a:prstGeom>
          </p:spPr>
        </p:pic>
      </p:grpSp>
    </p:spTree>
    <p:extLst>
      <p:ext uri="{BB962C8B-B14F-4D97-AF65-F5344CB8AC3E}">
        <p14:creationId xmlns:p14="http://schemas.microsoft.com/office/powerpoint/2010/main" val="36124750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5B6E1D-AB78-1363-03F4-6A93499A7671}"/>
              </a:ext>
            </a:extLst>
          </p:cNvPr>
          <p:cNvSpPr>
            <a:spLocks noGrp="1"/>
          </p:cNvSpPr>
          <p:nvPr>
            <p:ph type="title"/>
          </p:nvPr>
        </p:nvSpPr>
        <p:spPr/>
        <p:txBody>
          <a:bodyPr/>
          <a:lstStyle/>
          <a:p>
            <a:r>
              <a:rPr lang="en-US" dirty="0"/>
              <a:t>Sprint Cycles</a:t>
            </a:r>
          </a:p>
        </p:txBody>
      </p:sp>
      <p:sp>
        <p:nvSpPr>
          <p:cNvPr id="5" name="Slide Number Placeholder 4">
            <a:extLst>
              <a:ext uri="{FF2B5EF4-FFF2-40B4-BE49-F238E27FC236}">
                <a16:creationId xmlns:a16="http://schemas.microsoft.com/office/drawing/2014/main" id="{3E6ED846-CAC4-F4D4-1BBD-27D64CE33898}"/>
              </a:ext>
            </a:extLst>
          </p:cNvPr>
          <p:cNvSpPr>
            <a:spLocks noGrp="1"/>
          </p:cNvSpPr>
          <p:nvPr>
            <p:ph type="sldNum" sz="quarter" idx="12"/>
          </p:nvPr>
        </p:nvSpPr>
        <p:spPr/>
        <p:txBody>
          <a:bodyPr/>
          <a:lstStyle/>
          <a:p>
            <a:fld id="{F994776A-187E-9540-9EA4-8D5781AB769D}" type="slidenum">
              <a:rPr lang="en-US" smtClean="0"/>
              <a:pPr/>
              <a:t>24</a:t>
            </a:fld>
            <a:endParaRPr lang="en-US" dirty="0"/>
          </a:p>
        </p:txBody>
      </p:sp>
      <p:graphicFrame>
        <p:nvGraphicFramePr>
          <p:cNvPr id="6" name="Diagram 5">
            <a:extLst>
              <a:ext uri="{FF2B5EF4-FFF2-40B4-BE49-F238E27FC236}">
                <a16:creationId xmlns:a16="http://schemas.microsoft.com/office/drawing/2014/main" id="{57DB2D28-9486-7D5F-E124-0E09E67E95CE}"/>
              </a:ext>
            </a:extLst>
          </p:cNvPr>
          <p:cNvGraphicFramePr/>
          <p:nvPr>
            <p:extLst>
              <p:ext uri="{D42A27DB-BD31-4B8C-83A1-F6EECF244321}">
                <p14:modId xmlns:p14="http://schemas.microsoft.com/office/powerpoint/2010/main" val="3614318252"/>
              </p:ext>
            </p:extLst>
          </p:nvPr>
        </p:nvGraphicFramePr>
        <p:xfrm>
          <a:off x="811480" y="974036"/>
          <a:ext cx="10712649" cy="49297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B68E0062-58D7-F091-0042-031E2E561D17}"/>
              </a:ext>
            </a:extLst>
          </p:cNvPr>
          <p:cNvSpPr txBox="1"/>
          <p:nvPr/>
        </p:nvSpPr>
        <p:spPr>
          <a:xfrm>
            <a:off x="3007385" y="5732228"/>
            <a:ext cx="8622080" cy="923330"/>
          </a:xfrm>
          <a:prstGeom prst="rect">
            <a:avLst/>
          </a:prstGeom>
          <a:noFill/>
        </p:spPr>
        <p:txBody>
          <a:bodyPr wrap="square" rtlCol="0">
            <a:spAutoFit/>
          </a:bodyPr>
          <a:lstStyle/>
          <a:p>
            <a:endParaRPr lang="en-US" i="1" dirty="0"/>
          </a:p>
          <a:p>
            <a:r>
              <a:rPr lang="en-US" i="1" dirty="0"/>
              <a:t>* All Data Mine Corporate Partner projects will utilize an Agile framework this year; </a:t>
            </a:r>
            <a:br>
              <a:rPr lang="en-US" i="1" dirty="0"/>
            </a:br>
            <a:r>
              <a:rPr lang="en-US" i="1" dirty="0"/>
              <a:t>grades will be primarily based on your performance during sprints </a:t>
            </a:r>
          </a:p>
        </p:txBody>
      </p:sp>
    </p:spTree>
    <p:extLst>
      <p:ext uri="{BB962C8B-B14F-4D97-AF65-F5344CB8AC3E}">
        <p14:creationId xmlns:p14="http://schemas.microsoft.com/office/powerpoint/2010/main" val="5312894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8747149-A41D-8ADA-D4FF-7A040F27E721}"/>
              </a:ext>
            </a:extLst>
          </p:cNvPr>
          <p:cNvSpPr>
            <a:spLocks noGrp="1"/>
          </p:cNvSpPr>
          <p:nvPr>
            <p:ph type="sldNum" sz="quarter" idx="12"/>
          </p:nvPr>
        </p:nvSpPr>
        <p:spPr/>
        <p:txBody>
          <a:bodyPr/>
          <a:lstStyle/>
          <a:p>
            <a:fld id="{F994776A-187E-9540-9EA4-8D5781AB769D}" type="slidenum">
              <a:rPr lang="en-US" smtClean="0"/>
              <a:pPr/>
              <a:t>25</a:t>
            </a:fld>
            <a:endParaRPr lang="en-US" dirty="0"/>
          </a:p>
        </p:txBody>
      </p:sp>
      <p:pic>
        <p:nvPicPr>
          <p:cNvPr id="4" name="Picture 6">
            <a:extLst>
              <a:ext uri="{FF2B5EF4-FFF2-40B4-BE49-F238E27FC236}">
                <a16:creationId xmlns:a16="http://schemas.microsoft.com/office/drawing/2014/main" id="{2852148F-7D8B-039F-C393-B918C2CC9F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8883" y="375060"/>
            <a:ext cx="9055780" cy="6107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8699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6C8C0-05C3-CE21-517E-0B321F39B786}"/>
              </a:ext>
            </a:extLst>
          </p:cNvPr>
          <p:cNvSpPr>
            <a:spLocks noGrp="1"/>
          </p:cNvSpPr>
          <p:nvPr>
            <p:ph type="title"/>
          </p:nvPr>
        </p:nvSpPr>
        <p:spPr/>
        <p:txBody>
          <a:bodyPr/>
          <a:lstStyle/>
          <a:p>
            <a:r>
              <a:rPr lang="en-US" dirty="0"/>
              <a:t>LEGO Agile Activity</a:t>
            </a:r>
          </a:p>
        </p:txBody>
      </p:sp>
      <p:sp>
        <p:nvSpPr>
          <p:cNvPr id="5" name="Slide Number Placeholder 4">
            <a:extLst>
              <a:ext uri="{FF2B5EF4-FFF2-40B4-BE49-F238E27FC236}">
                <a16:creationId xmlns:a16="http://schemas.microsoft.com/office/drawing/2014/main" id="{BCACDAD2-BB78-9E52-6E81-029BA83B5085}"/>
              </a:ext>
            </a:extLst>
          </p:cNvPr>
          <p:cNvSpPr>
            <a:spLocks noGrp="1"/>
          </p:cNvSpPr>
          <p:nvPr>
            <p:ph type="sldNum" sz="quarter" idx="12"/>
          </p:nvPr>
        </p:nvSpPr>
        <p:spPr/>
        <p:txBody>
          <a:bodyPr/>
          <a:lstStyle/>
          <a:p>
            <a:fld id="{F994776A-187E-9540-9EA4-8D5781AB769D}" type="slidenum">
              <a:rPr lang="en-US" smtClean="0"/>
              <a:pPr/>
              <a:t>26</a:t>
            </a:fld>
            <a:endParaRPr lang="en-US" dirty="0"/>
          </a:p>
        </p:txBody>
      </p:sp>
    </p:spTree>
    <p:extLst>
      <p:ext uri="{BB962C8B-B14F-4D97-AF65-F5344CB8AC3E}">
        <p14:creationId xmlns:p14="http://schemas.microsoft.com/office/powerpoint/2010/main" val="17974592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E3825-76C8-AEEC-1D2D-1CD2B8482519}"/>
              </a:ext>
            </a:extLst>
          </p:cNvPr>
          <p:cNvSpPr>
            <a:spLocks noGrp="1"/>
          </p:cNvSpPr>
          <p:nvPr>
            <p:ph type="title"/>
          </p:nvPr>
        </p:nvSpPr>
        <p:spPr>
          <a:xfrm>
            <a:off x="805070" y="1310640"/>
            <a:ext cx="7981645" cy="4175760"/>
          </a:xfrm>
        </p:spPr>
        <p:txBody>
          <a:bodyPr/>
          <a:lstStyle/>
          <a:p>
            <a:r>
              <a:rPr lang="en-US" sz="8800" dirty="0">
                <a:solidFill>
                  <a:sysClr val="windowText" lastClr="000000"/>
                </a:solidFill>
                <a:latin typeface="United Italic Cd Md" pitchFamily="2" charset="77"/>
              </a:rPr>
              <a:t>TASK: </a:t>
            </a:r>
            <a:r>
              <a:rPr lang="en-US" sz="8800" b="0" dirty="0">
                <a:solidFill>
                  <a:sysClr val="windowText" lastClr="000000"/>
                </a:solidFill>
                <a:latin typeface="United Italic Cd Md" pitchFamily="2" charset="77"/>
              </a:rPr>
              <a:t>DESIGN AND BUILD A NEW BUILDING FOR THE DATA MINE </a:t>
            </a:r>
            <a:endParaRPr lang="en-US" sz="8800" b="0" dirty="0">
              <a:latin typeface="United Italic Cd Md" pitchFamily="2" charset="77"/>
            </a:endParaRPr>
          </a:p>
        </p:txBody>
      </p:sp>
    </p:spTree>
    <p:extLst>
      <p:ext uri="{BB962C8B-B14F-4D97-AF65-F5344CB8AC3E}">
        <p14:creationId xmlns:p14="http://schemas.microsoft.com/office/powerpoint/2010/main" val="7424001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A763D-6AF7-9BE9-00B2-7CF188852A53}"/>
              </a:ext>
            </a:extLst>
          </p:cNvPr>
          <p:cNvSpPr>
            <a:spLocks noGrp="1"/>
          </p:cNvSpPr>
          <p:nvPr>
            <p:ph type="title"/>
          </p:nvPr>
        </p:nvSpPr>
        <p:spPr/>
        <p:txBody>
          <a:bodyPr>
            <a:normAutofit fontScale="90000"/>
          </a:bodyPr>
          <a:lstStyle/>
          <a:p>
            <a:r>
              <a:rPr lang="en-US" dirty="0"/>
              <a:t>Instructions</a:t>
            </a:r>
          </a:p>
        </p:txBody>
      </p:sp>
      <p:sp>
        <p:nvSpPr>
          <p:cNvPr id="3" name="Content Placeholder 2">
            <a:extLst>
              <a:ext uri="{FF2B5EF4-FFF2-40B4-BE49-F238E27FC236}">
                <a16:creationId xmlns:a16="http://schemas.microsoft.com/office/drawing/2014/main" id="{E3692A8D-33FA-6F35-BB20-6EB03D38432F}"/>
              </a:ext>
            </a:extLst>
          </p:cNvPr>
          <p:cNvSpPr>
            <a:spLocks noGrp="1"/>
          </p:cNvSpPr>
          <p:nvPr>
            <p:ph idx="12"/>
          </p:nvPr>
        </p:nvSpPr>
        <p:spPr/>
        <p:txBody>
          <a:bodyPr>
            <a:normAutofit/>
          </a:bodyPr>
          <a:lstStyle/>
          <a:p>
            <a:pPr marL="0" indent="0">
              <a:buNone/>
            </a:pPr>
            <a:r>
              <a:rPr lang="en-US" sz="3200" b="1" u="sng" dirty="0"/>
              <a:t>Teams </a:t>
            </a:r>
          </a:p>
          <a:p>
            <a:r>
              <a:rPr lang="en-US" sz="2800" dirty="0"/>
              <a:t>Unless otherwise instructed, split your team evenly into 2 groups</a:t>
            </a:r>
          </a:p>
          <a:p>
            <a:pPr lvl="1">
              <a:buFont typeface="Wingdings" pitchFamily="2" charset="2"/>
              <a:buChar char="Ø"/>
            </a:pPr>
            <a:r>
              <a:rPr lang="en-US" sz="2800" dirty="0"/>
              <a:t>3-9 people per group</a:t>
            </a:r>
          </a:p>
          <a:p>
            <a:r>
              <a:rPr lang="en-US" sz="2800" dirty="0"/>
              <a:t>Each sub team should have a Lego set and project board.</a:t>
            </a:r>
          </a:p>
          <a:p>
            <a:endParaRPr lang="en-US" sz="2800" dirty="0"/>
          </a:p>
          <a:p>
            <a:endParaRPr lang="en-US" sz="2800" dirty="0"/>
          </a:p>
        </p:txBody>
      </p:sp>
      <p:sp>
        <p:nvSpPr>
          <p:cNvPr id="4" name="Content Placeholder 3">
            <a:extLst>
              <a:ext uri="{FF2B5EF4-FFF2-40B4-BE49-F238E27FC236}">
                <a16:creationId xmlns:a16="http://schemas.microsoft.com/office/drawing/2014/main" id="{4519F937-F928-9A8F-E554-F9C78689F90E}"/>
              </a:ext>
            </a:extLst>
          </p:cNvPr>
          <p:cNvSpPr>
            <a:spLocks noGrp="1"/>
          </p:cNvSpPr>
          <p:nvPr>
            <p:ph idx="13"/>
          </p:nvPr>
        </p:nvSpPr>
        <p:spPr/>
        <p:txBody>
          <a:bodyPr>
            <a:normAutofit/>
          </a:bodyPr>
          <a:lstStyle/>
          <a:p>
            <a:pPr marL="0" indent="0">
              <a:buNone/>
            </a:pPr>
            <a:r>
              <a:rPr lang="en-US" sz="3200" b="1" u="sng" dirty="0"/>
              <a:t>Roles</a:t>
            </a:r>
          </a:p>
          <a:p>
            <a:r>
              <a:rPr lang="en-US" sz="2800" dirty="0"/>
              <a:t>Your TA will act as the product owner for this activity.  </a:t>
            </a:r>
          </a:p>
          <a:p>
            <a:r>
              <a:rPr lang="en-US" sz="2800" dirty="0"/>
              <a:t>All team members will act as developers.</a:t>
            </a:r>
          </a:p>
          <a:p>
            <a:endParaRPr lang="en-US" sz="2800" dirty="0"/>
          </a:p>
          <a:p>
            <a:endParaRPr lang="en-US" sz="2800" dirty="0"/>
          </a:p>
        </p:txBody>
      </p:sp>
      <p:sp>
        <p:nvSpPr>
          <p:cNvPr id="6" name="Slide Number Placeholder 5">
            <a:extLst>
              <a:ext uri="{FF2B5EF4-FFF2-40B4-BE49-F238E27FC236}">
                <a16:creationId xmlns:a16="http://schemas.microsoft.com/office/drawing/2014/main" id="{BD4472C8-AC8A-91BA-E28F-049DA75B4A4B}"/>
              </a:ext>
            </a:extLst>
          </p:cNvPr>
          <p:cNvSpPr>
            <a:spLocks noGrp="1"/>
          </p:cNvSpPr>
          <p:nvPr>
            <p:ph type="sldNum" sz="quarter" idx="14"/>
          </p:nvPr>
        </p:nvSpPr>
        <p:spPr/>
        <p:txBody>
          <a:bodyPr/>
          <a:lstStyle/>
          <a:p>
            <a:fld id="{F994776A-187E-9540-9EA4-8D5781AB769D}" type="slidenum">
              <a:rPr lang="en-US" smtClean="0"/>
              <a:pPr/>
              <a:t>28</a:t>
            </a:fld>
            <a:endParaRPr lang="en-US" dirty="0"/>
          </a:p>
        </p:txBody>
      </p:sp>
    </p:spTree>
    <p:extLst>
      <p:ext uri="{BB962C8B-B14F-4D97-AF65-F5344CB8AC3E}">
        <p14:creationId xmlns:p14="http://schemas.microsoft.com/office/powerpoint/2010/main" val="7609453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B1B771-6CBD-F36E-6AEE-15AFF245D88D}"/>
              </a:ext>
            </a:extLst>
          </p:cNvPr>
          <p:cNvSpPr>
            <a:spLocks noGrp="1"/>
          </p:cNvSpPr>
          <p:nvPr>
            <p:ph type="body" sz="quarter" idx="11"/>
          </p:nvPr>
        </p:nvSpPr>
        <p:spPr/>
        <p:txBody>
          <a:bodyPr/>
          <a:lstStyle/>
          <a:p>
            <a:r>
              <a:rPr lang="en-US" dirty="0"/>
              <a:t>(continued)</a:t>
            </a:r>
          </a:p>
        </p:txBody>
      </p:sp>
      <p:sp>
        <p:nvSpPr>
          <p:cNvPr id="3" name="Text Placeholder 2">
            <a:extLst>
              <a:ext uri="{FF2B5EF4-FFF2-40B4-BE49-F238E27FC236}">
                <a16:creationId xmlns:a16="http://schemas.microsoft.com/office/drawing/2014/main" id="{410D3EE0-E429-FEF8-3B61-8E97531DDA75}"/>
              </a:ext>
            </a:extLst>
          </p:cNvPr>
          <p:cNvSpPr>
            <a:spLocks noGrp="1"/>
          </p:cNvSpPr>
          <p:nvPr>
            <p:ph type="body" sz="quarter" idx="10"/>
          </p:nvPr>
        </p:nvSpPr>
        <p:spPr/>
        <p:txBody>
          <a:bodyPr/>
          <a:lstStyle/>
          <a:p>
            <a:r>
              <a:rPr lang="en-US" dirty="0"/>
              <a:t>Product owners have developed a backlog of tasks. Your sub team will be responsible for allocating work in an Agile methodology and executing the tasks.</a:t>
            </a:r>
          </a:p>
          <a:p>
            <a:endParaRPr lang="en-US" dirty="0"/>
          </a:p>
          <a:p>
            <a:r>
              <a:rPr lang="en-US" dirty="0"/>
              <a:t>However, there are a few caveats…</a:t>
            </a:r>
          </a:p>
          <a:p>
            <a:pPr marL="342900" indent="-342900">
              <a:buFont typeface="Arial" panose="020B0604020202020204" pitchFamily="34" charset="0"/>
              <a:buChar char="•"/>
            </a:pPr>
            <a:r>
              <a:rPr lang="en-US" dirty="0"/>
              <a:t>Your team will need to identify and deliver the minimum viable product (MVP)</a:t>
            </a:r>
          </a:p>
          <a:p>
            <a:pPr marL="342900" indent="-342900">
              <a:buFont typeface="Arial" panose="020B0604020202020204" pitchFamily="34" charset="0"/>
              <a:buChar char="•"/>
            </a:pPr>
            <a:r>
              <a:rPr lang="en-US" dirty="0"/>
              <a:t>You will need to work with the product owner to clarify requests tasks in the backlog.</a:t>
            </a:r>
          </a:p>
          <a:p>
            <a:pPr marL="342900" indent="-342900">
              <a:buFont typeface="Arial" panose="020B0604020202020204" pitchFamily="34" charset="0"/>
              <a:buChar char="•"/>
            </a:pPr>
            <a:r>
              <a:rPr lang="en-US" dirty="0"/>
              <a:t>You may not be able to complete all of the tasks on the backlog with the time and materials provided (you will need to negotiate with the PO!). </a:t>
            </a:r>
          </a:p>
          <a:p>
            <a:pPr marL="342900" indent="-342900">
              <a:buFont typeface="Arial" panose="020B0604020202020204" pitchFamily="34" charset="0"/>
              <a:buChar char="•"/>
            </a:pPr>
            <a:r>
              <a:rPr lang="en-US" dirty="0"/>
              <a:t>Remember, product owners can also change their minds – you may need to be flexible if you build something and they don’t like it.</a:t>
            </a:r>
          </a:p>
          <a:p>
            <a:pPr marL="342900" indent="-342900">
              <a:buFont typeface="Arial" panose="020B0604020202020204" pitchFamily="34" charset="0"/>
              <a:buChar char="•"/>
            </a:pPr>
            <a:r>
              <a:rPr lang="en-US" dirty="0"/>
              <a:t>Creativity is encouraged! A Lego can represent anything as long as it is explained (and communication is a key part of Agile!)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p:txBody>
      </p:sp>
      <p:sp>
        <p:nvSpPr>
          <p:cNvPr id="4" name="Title 3">
            <a:extLst>
              <a:ext uri="{FF2B5EF4-FFF2-40B4-BE49-F238E27FC236}">
                <a16:creationId xmlns:a16="http://schemas.microsoft.com/office/drawing/2014/main" id="{3BB6E332-2E80-C951-6689-A7AF0EDDFF24}"/>
              </a:ext>
            </a:extLst>
          </p:cNvPr>
          <p:cNvSpPr>
            <a:spLocks noGrp="1"/>
          </p:cNvSpPr>
          <p:nvPr>
            <p:ph type="title"/>
          </p:nvPr>
        </p:nvSpPr>
        <p:spPr/>
        <p:txBody>
          <a:bodyPr/>
          <a:lstStyle/>
          <a:p>
            <a:r>
              <a:rPr lang="en-US" dirty="0"/>
              <a:t>Instructions</a:t>
            </a:r>
          </a:p>
        </p:txBody>
      </p:sp>
      <p:sp>
        <p:nvSpPr>
          <p:cNvPr id="5" name="Slide Number Placeholder 4">
            <a:extLst>
              <a:ext uri="{FF2B5EF4-FFF2-40B4-BE49-F238E27FC236}">
                <a16:creationId xmlns:a16="http://schemas.microsoft.com/office/drawing/2014/main" id="{B68095DE-927B-F177-B1F6-08361D52E02E}"/>
              </a:ext>
            </a:extLst>
          </p:cNvPr>
          <p:cNvSpPr>
            <a:spLocks noGrp="1"/>
          </p:cNvSpPr>
          <p:nvPr>
            <p:ph type="sldNum" sz="quarter" idx="12"/>
          </p:nvPr>
        </p:nvSpPr>
        <p:spPr/>
        <p:txBody>
          <a:bodyPr/>
          <a:lstStyle/>
          <a:p>
            <a:fld id="{F994776A-187E-9540-9EA4-8D5781AB769D}" type="slidenum">
              <a:rPr lang="en-US" smtClean="0"/>
              <a:pPr/>
              <a:t>29</a:t>
            </a:fld>
            <a:endParaRPr lang="en-US" dirty="0"/>
          </a:p>
        </p:txBody>
      </p:sp>
    </p:spTree>
    <p:extLst>
      <p:ext uri="{BB962C8B-B14F-4D97-AF65-F5344CB8AC3E}">
        <p14:creationId xmlns:p14="http://schemas.microsoft.com/office/powerpoint/2010/main" val="2222303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75AB10-2AA2-FC39-7EA5-15C64A660F64}"/>
              </a:ext>
            </a:extLst>
          </p:cNvPr>
          <p:cNvSpPr>
            <a:spLocks noGrp="1"/>
          </p:cNvSpPr>
          <p:nvPr>
            <p:ph type="body" sz="quarter" idx="11"/>
          </p:nvPr>
        </p:nvSpPr>
        <p:spPr/>
        <p:txBody>
          <a:bodyPr/>
          <a:lstStyle/>
          <a:p>
            <a:r>
              <a:rPr lang="en-US" dirty="0"/>
              <a:t>Welcome aboard!</a:t>
            </a:r>
          </a:p>
        </p:txBody>
      </p:sp>
      <p:sp>
        <p:nvSpPr>
          <p:cNvPr id="3" name="Text Placeholder 2">
            <a:extLst>
              <a:ext uri="{FF2B5EF4-FFF2-40B4-BE49-F238E27FC236}">
                <a16:creationId xmlns:a16="http://schemas.microsoft.com/office/drawing/2014/main" id="{B9C85786-8C22-CCFE-4FBE-C86D345221E0}"/>
              </a:ext>
            </a:extLst>
          </p:cNvPr>
          <p:cNvSpPr>
            <a:spLocks noGrp="1"/>
          </p:cNvSpPr>
          <p:nvPr>
            <p:ph type="body" sz="quarter" idx="10"/>
          </p:nvPr>
        </p:nvSpPr>
        <p:spPr>
          <a:xfrm>
            <a:off x="457200" y="1543324"/>
            <a:ext cx="6631664" cy="4454706"/>
          </a:xfrm>
        </p:spPr>
        <p:txBody>
          <a:bodyPr/>
          <a:lstStyle/>
          <a:p>
            <a:pPr marL="285750" indent="-285750">
              <a:buFont typeface="Arial" panose="020B0604020202020204" pitchFamily="34" charset="0"/>
              <a:buChar char="•"/>
            </a:pPr>
            <a:r>
              <a:rPr lang="en-US" dirty="0"/>
              <a:t>5min - Wait for students to arrive as it’s the first day of class</a:t>
            </a:r>
          </a:p>
          <a:p>
            <a:pPr marL="742950" lvl="1" indent="-285750">
              <a:buFont typeface="Wingdings" pitchFamily="2" charset="2"/>
              <a:buChar char="Ø"/>
            </a:pPr>
            <a:r>
              <a:rPr lang="en-US" dirty="0"/>
              <a:t>Try to be 1 or 2 minutes early in the future</a:t>
            </a:r>
          </a:p>
          <a:p>
            <a:pPr marL="285750" indent="-285750">
              <a:buFont typeface="Arial" panose="020B0604020202020204" pitchFamily="34" charset="0"/>
              <a:buChar char="•"/>
            </a:pPr>
            <a:r>
              <a:rPr lang="en-US" dirty="0"/>
              <a:t>10min – Student introductions (led by TA)</a:t>
            </a:r>
          </a:p>
          <a:p>
            <a:pPr marL="285750" indent="-285750">
              <a:buFont typeface="Arial" panose="020B0604020202020204" pitchFamily="34" charset="0"/>
              <a:buChar char="•"/>
            </a:pPr>
            <a:r>
              <a:rPr lang="en-US" dirty="0"/>
              <a:t>5min – Mentor introductions</a:t>
            </a:r>
          </a:p>
          <a:p>
            <a:pPr marL="285750" indent="-285750">
              <a:buFont typeface="Arial" panose="020B0604020202020204" pitchFamily="34" charset="0"/>
              <a:buChar char="•"/>
            </a:pPr>
            <a:r>
              <a:rPr lang="en-US" dirty="0"/>
              <a:t>20min – Introduce problem (led by Mentor)</a:t>
            </a:r>
          </a:p>
          <a:p>
            <a:pPr marL="285750" indent="-285750">
              <a:buFont typeface="Arial" panose="020B0604020202020204" pitchFamily="34" charset="0"/>
              <a:buChar char="•"/>
            </a:pPr>
            <a:r>
              <a:rPr lang="en-US" dirty="0"/>
              <a:t>5min – Tasking (“Meet the team” slide, other pre-reading resources, etc.)</a:t>
            </a:r>
          </a:p>
          <a:p>
            <a:pPr marL="285750" indent="-285750">
              <a:buFont typeface="Arial" panose="020B0604020202020204" pitchFamily="34" charset="0"/>
              <a:buChar char="•"/>
            </a:pPr>
            <a:r>
              <a:rPr lang="en-US" dirty="0"/>
              <a:t>5min – Open for questions</a:t>
            </a:r>
          </a:p>
        </p:txBody>
      </p:sp>
      <p:sp>
        <p:nvSpPr>
          <p:cNvPr id="4" name="Title 3">
            <a:extLst>
              <a:ext uri="{FF2B5EF4-FFF2-40B4-BE49-F238E27FC236}">
                <a16:creationId xmlns:a16="http://schemas.microsoft.com/office/drawing/2014/main" id="{2A2B3786-3012-8AA6-EA50-C3DC265F56A1}"/>
              </a:ext>
            </a:extLst>
          </p:cNvPr>
          <p:cNvSpPr>
            <a:spLocks noGrp="1"/>
          </p:cNvSpPr>
          <p:nvPr>
            <p:ph type="title"/>
          </p:nvPr>
        </p:nvSpPr>
        <p:spPr/>
        <p:txBody>
          <a:bodyPr>
            <a:normAutofit fontScale="90000"/>
          </a:bodyPr>
          <a:lstStyle/>
          <a:p>
            <a:r>
              <a:rPr lang="en-US" dirty="0"/>
              <a:t>First Team Meeting Agenda</a:t>
            </a:r>
          </a:p>
        </p:txBody>
      </p:sp>
      <p:sp>
        <p:nvSpPr>
          <p:cNvPr id="5" name="Slide Number Placeholder 4">
            <a:extLst>
              <a:ext uri="{FF2B5EF4-FFF2-40B4-BE49-F238E27FC236}">
                <a16:creationId xmlns:a16="http://schemas.microsoft.com/office/drawing/2014/main" id="{70F1E61C-15A7-9C62-8C11-BD7571DE3271}"/>
              </a:ext>
            </a:extLst>
          </p:cNvPr>
          <p:cNvSpPr>
            <a:spLocks noGrp="1"/>
          </p:cNvSpPr>
          <p:nvPr>
            <p:ph type="sldNum" sz="quarter" idx="12"/>
          </p:nvPr>
        </p:nvSpPr>
        <p:spPr/>
        <p:txBody>
          <a:bodyPr/>
          <a:lstStyle/>
          <a:p>
            <a:fld id="{F994776A-187E-9540-9EA4-8D5781AB769D}" type="slidenum">
              <a:rPr lang="en-US" smtClean="0"/>
              <a:pPr/>
              <a:t>3</a:t>
            </a:fld>
            <a:endParaRPr lang="en-US" dirty="0"/>
          </a:p>
        </p:txBody>
      </p:sp>
      <p:pic>
        <p:nvPicPr>
          <p:cNvPr id="7" name="Graphic 6" descr="Scroll with solid fill">
            <a:extLst>
              <a:ext uri="{FF2B5EF4-FFF2-40B4-BE49-F238E27FC236}">
                <a16:creationId xmlns:a16="http://schemas.microsoft.com/office/drawing/2014/main" id="{B3A061A1-54C5-DE01-C495-BB6294A8490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35667" y="1177620"/>
            <a:ext cx="3242324" cy="3242324"/>
          </a:xfrm>
          <a:prstGeom prst="rect">
            <a:avLst/>
          </a:prstGeom>
        </p:spPr>
      </p:pic>
    </p:spTree>
    <p:extLst>
      <p:ext uri="{BB962C8B-B14F-4D97-AF65-F5344CB8AC3E}">
        <p14:creationId xmlns:p14="http://schemas.microsoft.com/office/powerpoint/2010/main" val="22050378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76516ED-A6CF-A37D-A9C8-FF90E198080D}"/>
              </a:ext>
            </a:extLst>
          </p:cNvPr>
          <p:cNvSpPr>
            <a:spLocks noGrp="1"/>
          </p:cNvSpPr>
          <p:nvPr>
            <p:ph type="body" sz="quarter" idx="11"/>
          </p:nvPr>
        </p:nvSpPr>
        <p:spPr/>
        <p:txBody>
          <a:bodyPr/>
          <a:lstStyle/>
          <a:p>
            <a:r>
              <a:rPr lang="en-US" dirty="0"/>
              <a:t>https://www.timeanddate.com/timer/</a:t>
            </a:r>
          </a:p>
        </p:txBody>
      </p:sp>
      <p:sp>
        <p:nvSpPr>
          <p:cNvPr id="3" name="Text Placeholder 2">
            <a:extLst>
              <a:ext uri="{FF2B5EF4-FFF2-40B4-BE49-F238E27FC236}">
                <a16:creationId xmlns:a16="http://schemas.microsoft.com/office/drawing/2014/main" id="{71EC6CAB-32CF-CE6A-A21C-98A9D34F012F}"/>
              </a:ext>
            </a:extLst>
          </p:cNvPr>
          <p:cNvSpPr>
            <a:spLocks noGrp="1"/>
          </p:cNvSpPr>
          <p:nvPr>
            <p:ph type="body" sz="quarter" idx="10"/>
          </p:nvPr>
        </p:nvSpPr>
        <p:spPr/>
        <p:txBody>
          <a:bodyPr/>
          <a:lstStyle/>
          <a:p>
            <a:r>
              <a:rPr lang="en-US" b="1" dirty="0"/>
              <a:t>Sprint Planning (4 minutes)  </a:t>
            </a:r>
          </a:p>
          <a:p>
            <a:pPr marL="742950" lvl="1" indent="-285750">
              <a:buFont typeface="Arial" panose="020B0604020202020204" pitchFamily="34" charset="0"/>
              <a:buChar char="•"/>
            </a:pPr>
            <a:r>
              <a:rPr lang="en-US" sz="2000" dirty="0"/>
              <a:t>Choosing what tasks to do during the sprint, estimating time/distributing work, and working with the product owner to clarify tasks.</a:t>
            </a:r>
          </a:p>
          <a:p>
            <a:pPr marL="742950" lvl="1" indent="-285750">
              <a:buFont typeface="Arial" panose="020B0604020202020204" pitchFamily="34" charset="0"/>
              <a:buChar char="•"/>
            </a:pPr>
            <a:r>
              <a:rPr lang="en-US" sz="2000" dirty="0"/>
              <a:t>Use sticky notes to add your initials to the card(s) you will own for the current sprint</a:t>
            </a:r>
          </a:p>
          <a:p>
            <a:r>
              <a:rPr lang="en-US" b="1" dirty="0"/>
              <a:t>Sprint (8 minutes) </a:t>
            </a:r>
          </a:p>
          <a:p>
            <a:pPr marL="742950" lvl="1" indent="-285750">
              <a:buFont typeface="Arial" panose="020B0604020202020204" pitchFamily="34" charset="0"/>
              <a:buChar char="•"/>
            </a:pPr>
            <a:r>
              <a:rPr lang="en-US" sz="2000" dirty="0"/>
              <a:t>Work time in which the product owner is not actively working with you.	</a:t>
            </a:r>
          </a:p>
          <a:p>
            <a:r>
              <a:rPr lang="en-US" b="1" dirty="0"/>
              <a:t>Sprint Review (3 minutes)</a:t>
            </a:r>
          </a:p>
          <a:p>
            <a:pPr marL="742950" lvl="1" indent="-285750">
              <a:buFont typeface="Arial" panose="020B0604020202020204" pitchFamily="34" charset="0"/>
              <a:buChar char="•"/>
            </a:pPr>
            <a:r>
              <a:rPr lang="en-US" sz="2000" dirty="0"/>
              <a:t>Present work from the sprint to the product owner and get feedback.</a:t>
            </a:r>
          </a:p>
          <a:p>
            <a:r>
              <a:rPr lang="en-US" b="1" dirty="0"/>
              <a:t>Retrospective (2 minutes)</a:t>
            </a:r>
          </a:p>
          <a:p>
            <a:pPr marL="742950" lvl="1" indent="-285750">
              <a:buFont typeface="Arial" panose="020B0604020202020204" pitchFamily="34" charset="0"/>
              <a:buChar char="•"/>
            </a:pPr>
            <a:r>
              <a:rPr lang="en-US" sz="2000" dirty="0"/>
              <a:t>Discuss what went right, what went wrong, and how you can fix issues in the next sprint (e.g., how you collaborate, estimating time required for tasks, etc.)</a:t>
            </a:r>
          </a:p>
          <a:p>
            <a:r>
              <a:rPr lang="en-US" b="1" dirty="0"/>
              <a:t> Repeat! (3x)</a:t>
            </a:r>
            <a:endParaRPr lang="en-US" dirty="0"/>
          </a:p>
        </p:txBody>
      </p:sp>
      <p:sp>
        <p:nvSpPr>
          <p:cNvPr id="4" name="Title 3">
            <a:extLst>
              <a:ext uri="{FF2B5EF4-FFF2-40B4-BE49-F238E27FC236}">
                <a16:creationId xmlns:a16="http://schemas.microsoft.com/office/drawing/2014/main" id="{D83F577C-2E39-524F-8A6F-C59EAF439EA6}"/>
              </a:ext>
            </a:extLst>
          </p:cNvPr>
          <p:cNvSpPr>
            <a:spLocks noGrp="1"/>
          </p:cNvSpPr>
          <p:nvPr>
            <p:ph type="title"/>
          </p:nvPr>
        </p:nvSpPr>
        <p:spPr/>
        <p:txBody>
          <a:bodyPr/>
          <a:lstStyle/>
          <a:p>
            <a:r>
              <a:rPr lang="en-US" dirty="0"/>
              <a:t>Sprint Timeline</a:t>
            </a:r>
          </a:p>
        </p:txBody>
      </p:sp>
      <p:sp>
        <p:nvSpPr>
          <p:cNvPr id="5" name="Slide Number Placeholder 4">
            <a:extLst>
              <a:ext uri="{FF2B5EF4-FFF2-40B4-BE49-F238E27FC236}">
                <a16:creationId xmlns:a16="http://schemas.microsoft.com/office/drawing/2014/main" id="{EB2A7F40-5DD1-89DF-3762-2E094D94B736}"/>
              </a:ext>
            </a:extLst>
          </p:cNvPr>
          <p:cNvSpPr>
            <a:spLocks noGrp="1"/>
          </p:cNvSpPr>
          <p:nvPr>
            <p:ph type="sldNum" sz="quarter" idx="12"/>
          </p:nvPr>
        </p:nvSpPr>
        <p:spPr/>
        <p:txBody>
          <a:bodyPr/>
          <a:lstStyle/>
          <a:p>
            <a:fld id="{F994776A-187E-9540-9EA4-8D5781AB769D}" type="slidenum">
              <a:rPr lang="en-US" smtClean="0"/>
              <a:pPr/>
              <a:t>30</a:t>
            </a:fld>
            <a:endParaRPr lang="en-US" dirty="0"/>
          </a:p>
        </p:txBody>
      </p:sp>
    </p:spTree>
    <p:extLst>
      <p:ext uri="{BB962C8B-B14F-4D97-AF65-F5344CB8AC3E}">
        <p14:creationId xmlns:p14="http://schemas.microsoft.com/office/powerpoint/2010/main" val="34487615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11CB74-4675-4FE5-1A33-7F8B2A8E91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9C6D4B-B88D-EF2F-0084-C13EC027ABFF}"/>
              </a:ext>
            </a:extLst>
          </p:cNvPr>
          <p:cNvSpPr>
            <a:spLocks noGrp="1"/>
          </p:cNvSpPr>
          <p:nvPr>
            <p:ph type="title"/>
          </p:nvPr>
        </p:nvSpPr>
        <p:spPr>
          <a:xfrm>
            <a:off x="1023257" y="1964444"/>
            <a:ext cx="8795992" cy="719758"/>
          </a:xfrm>
        </p:spPr>
        <p:txBody>
          <a:bodyPr/>
          <a:lstStyle/>
          <a:p>
            <a:r>
              <a:rPr lang="en-US" dirty="0"/>
              <a:t>Team Introduction Survey</a:t>
            </a:r>
          </a:p>
        </p:txBody>
      </p:sp>
      <p:sp>
        <p:nvSpPr>
          <p:cNvPr id="5" name="Slide Number Placeholder 4">
            <a:extLst>
              <a:ext uri="{FF2B5EF4-FFF2-40B4-BE49-F238E27FC236}">
                <a16:creationId xmlns:a16="http://schemas.microsoft.com/office/drawing/2014/main" id="{56591520-F6ED-44BA-C53C-D46E1FD73BD6}"/>
              </a:ext>
            </a:extLst>
          </p:cNvPr>
          <p:cNvSpPr>
            <a:spLocks noGrp="1"/>
          </p:cNvSpPr>
          <p:nvPr>
            <p:ph type="sldNum" sz="quarter" idx="12"/>
          </p:nvPr>
        </p:nvSpPr>
        <p:spPr/>
        <p:txBody>
          <a:bodyPr/>
          <a:lstStyle/>
          <a:p>
            <a:fld id="{F994776A-187E-9540-9EA4-8D5781AB769D}" type="slidenum">
              <a:rPr lang="en-US" smtClean="0"/>
              <a:pPr/>
              <a:t>31</a:t>
            </a:fld>
            <a:endParaRPr lang="en-US" dirty="0"/>
          </a:p>
        </p:txBody>
      </p:sp>
      <p:sp>
        <p:nvSpPr>
          <p:cNvPr id="3" name="TextBox 2">
            <a:extLst>
              <a:ext uri="{FF2B5EF4-FFF2-40B4-BE49-F238E27FC236}">
                <a16:creationId xmlns:a16="http://schemas.microsoft.com/office/drawing/2014/main" id="{5029ECB1-6B6C-CAD5-C631-272F055B434F}"/>
              </a:ext>
            </a:extLst>
          </p:cNvPr>
          <p:cNvSpPr txBox="1"/>
          <p:nvPr/>
        </p:nvSpPr>
        <p:spPr>
          <a:xfrm>
            <a:off x="1178806" y="3573634"/>
            <a:ext cx="6122746" cy="1200329"/>
          </a:xfrm>
          <a:prstGeom prst="rect">
            <a:avLst/>
          </a:prstGeom>
          <a:noFill/>
        </p:spPr>
        <p:txBody>
          <a:bodyPr wrap="square" rtlCol="0">
            <a:spAutoFit/>
          </a:bodyPr>
          <a:lstStyle/>
          <a:p>
            <a:r>
              <a:rPr lang="en-US" sz="2400" dirty="0">
                <a:hlinkClick r:id="rId2"/>
              </a:rPr>
              <a:t>https://the-examples-book.com/crp/TAs/trainingModules/ta_training_module5_11_survey</a:t>
            </a:r>
            <a:endParaRPr lang="en-US" sz="2400" dirty="0"/>
          </a:p>
        </p:txBody>
      </p:sp>
    </p:spTree>
    <p:extLst>
      <p:ext uri="{BB962C8B-B14F-4D97-AF65-F5344CB8AC3E}">
        <p14:creationId xmlns:p14="http://schemas.microsoft.com/office/powerpoint/2010/main" val="14557358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7D465B-B863-11B9-25CC-6F8B8F1928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9FE8F9-2437-532A-7EED-F4EF16624B3E}"/>
              </a:ext>
            </a:extLst>
          </p:cNvPr>
          <p:cNvSpPr>
            <a:spLocks noGrp="1"/>
          </p:cNvSpPr>
          <p:nvPr>
            <p:ph type="title"/>
          </p:nvPr>
        </p:nvSpPr>
        <p:spPr/>
        <p:txBody>
          <a:bodyPr anchor="b"/>
          <a:lstStyle/>
          <a:p>
            <a:r>
              <a:rPr lang="en-US" dirty="0"/>
              <a:t>Sprint 1: Team Meeting</a:t>
            </a:r>
          </a:p>
        </p:txBody>
      </p:sp>
      <p:sp>
        <p:nvSpPr>
          <p:cNvPr id="3" name="Text Placeholder 2">
            <a:extLst>
              <a:ext uri="{FF2B5EF4-FFF2-40B4-BE49-F238E27FC236}">
                <a16:creationId xmlns:a16="http://schemas.microsoft.com/office/drawing/2014/main" id="{309B933F-E51A-C469-2ACB-659AD8E23B6B}"/>
              </a:ext>
            </a:extLst>
          </p:cNvPr>
          <p:cNvSpPr>
            <a:spLocks noGrp="1"/>
          </p:cNvSpPr>
          <p:nvPr>
            <p:ph type="body" sz="quarter" idx="10"/>
          </p:nvPr>
        </p:nvSpPr>
        <p:spPr/>
        <p:txBody>
          <a:bodyPr/>
          <a:lstStyle/>
          <a:p>
            <a:r>
              <a:rPr lang="en-US" dirty="0"/>
              <a:t>Meet the Team</a:t>
            </a:r>
          </a:p>
        </p:txBody>
      </p:sp>
      <p:sp>
        <p:nvSpPr>
          <p:cNvPr id="6" name="Text Placeholder 5">
            <a:extLst>
              <a:ext uri="{FF2B5EF4-FFF2-40B4-BE49-F238E27FC236}">
                <a16:creationId xmlns:a16="http://schemas.microsoft.com/office/drawing/2014/main" id="{743708B2-592B-E241-2E4C-E6E5C2CB3A20}"/>
              </a:ext>
            </a:extLst>
          </p:cNvPr>
          <p:cNvSpPr>
            <a:spLocks noGrp="1"/>
          </p:cNvSpPr>
          <p:nvPr>
            <p:ph type="body" sz="quarter" idx="11"/>
          </p:nvPr>
        </p:nvSpPr>
        <p:spPr/>
        <p:txBody>
          <a:bodyPr/>
          <a:lstStyle/>
          <a:p>
            <a:r>
              <a:rPr lang="en-US" dirty="0"/>
              <a:t>Week 2 | Sprint 1 (Sep 01 - 12)</a:t>
            </a:r>
          </a:p>
        </p:txBody>
      </p:sp>
    </p:spTree>
    <p:extLst>
      <p:ext uri="{BB962C8B-B14F-4D97-AF65-F5344CB8AC3E}">
        <p14:creationId xmlns:p14="http://schemas.microsoft.com/office/powerpoint/2010/main" val="11811002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6B7802-EDEA-381E-8C77-302F83D96B6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A2149E4-F45F-767A-3D52-6CA91B3959CB}"/>
              </a:ext>
            </a:extLst>
          </p:cNvPr>
          <p:cNvSpPr>
            <a:spLocks noGrp="1"/>
          </p:cNvSpPr>
          <p:nvPr>
            <p:ph type="body" sz="quarter" idx="11"/>
          </p:nvPr>
        </p:nvSpPr>
        <p:spPr/>
        <p:txBody>
          <a:bodyPr/>
          <a:lstStyle/>
          <a:p>
            <a:r>
              <a:rPr lang="en-US" dirty="0"/>
              <a:t>Week 2</a:t>
            </a:r>
          </a:p>
        </p:txBody>
      </p:sp>
      <p:sp>
        <p:nvSpPr>
          <p:cNvPr id="3" name="Text Placeholder 2">
            <a:extLst>
              <a:ext uri="{FF2B5EF4-FFF2-40B4-BE49-F238E27FC236}">
                <a16:creationId xmlns:a16="http://schemas.microsoft.com/office/drawing/2014/main" id="{27AA917C-778A-C32C-42F0-D576D4CB3CBE}"/>
              </a:ext>
            </a:extLst>
          </p:cNvPr>
          <p:cNvSpPr>
            <a:spLocks noGrp="1"/>
          </p:cNvSpPr>
          <p:nvPr>
            <p:ph type="body" sz="quarter" idx="10"/>
          </p:nvPr>
        </p:nvSpPr>
        <p:spPr>
          <a:xfrm>
            <a:off x="457200" y="1543324"/>
            <a:ext cx="6631664" cy="4454706"/>
          </a:xfrm>
        </p:spPr>
        <p:txBody>
          <a:bodyPr/>
          <a:lstStyle/>
          <a:p>
            <a:pPr marL="285750" indent="-285750">
              <a:buFont typeface="Arial" panose="020B0604020202020204" pitchFamily="34" charset="0"/>
              <a:buChar char="•"/>
            </a:pPr>
            <a:r>
              <a:rPr lang="en-US" dirty="0"/>
              <a:t>10min – Updates from Mentors</a:t>
            </a:r>
          </a:p>
          <a:p>
            <a:pPr marL="285750" indent="-285750">
              <a:buFont typeface="Arial" panose="020B0604020202020204" pitchFamily="34" charset="0"/>
              <a:buChar char="•"/>
            </a:pPr>
            <a:r>
              <a:rPr lang="en-US" dirty="0"/>
              <a:t>35min – Updates from Students</a:t>
            </a:r>
          </a:p>
          <a:p>
            <a:pPr marL="285750" indent="-285750">
              <a:buFont typeface="Arial" panose="020B0604020202020204" pitchFamily="34" charset="0"/>
              <a:buChar char="•"/>
            </a:pPr>
            <a:r>
              <a:rPr lang="en-US" dirty="0"/>
              <a:t>5min – Open Questions</a:t>
            </a:r>
          </a:p>
        </p:txBody>
      </p:sp>
      <p:sp>
        <p:nvSpPr>
          <p:cNvPr id="4" name="Title 3">
            <a:extLst>
              <a:ext uri="{FF2B5EF4-FFF2-40B4-BE49-F238E27FC236}">
                <a16:creationId xmlns:a16="http://schemas.microsoft.com/office/drawing/2014/main" id="{91CD24A1-1A6D-953B-ADD8-0FAF7B7D284E}"/>
              </a:ext>
            </a:extLst>
          </p:cNvPr>
          <p:cNvSpPr>
            <a:spLocks noGrp="1"/>
          </p:cNvSpPr>
          <p:nvPr>
            <p:ph type="title"/>
          </p:nvPr>
        </p:nvSpPr>
        <p:spPr/>
        <p:txBody>
          <a:bodyPr>
            <a:normAutofit fontScale="90000"/>
          </a:bodyPr>
          <a:lstStyle/>
          <a:p>
            <a:r>
              <a:rPr lang="en-US" dirty="0"/>
              <a:t>Team Meeting Agenda</a:t>
            </a:r>
          </a:p>
        </p:txBody>
      </p:sp>
      <p:sp>
        <p:nvSpPr>
          <p:cNvPr id="5" name="Slide Number Placeholder 4">
            <a:extLst>
              <a:ext uri="{FF2B5EF4-FFF2-40B4-BE49-F238E27FC236}">
                <a16:creationId xmlns:a16="http://schemas.microsoft.com/office/drawing/2014/main" id="{84AF1166-7165-CD02-67DF-82D9FFAF9122}"/>
              </a:ext>
            </a:extLst>
          </p:cNvPr>
          <p:cNvSpPr>
            <a:spLocks noGrp="1"/>
          </p:cNvSpPr>
          <p:nvPr>
            <p:ph type="sldNum" sz="quarter" idx="12"/>
          </p:nvPr>
        </p:nvSpPr>
        <p:spPr/>
        <p:txBody>
          <a:bodyPr/>
          <a:lstStyle/>
          <a:p>
            <a:fld id="{F994776A-187E-9540-9EA4-8D5781AB769D}" type="slidenum">
              <a:rPr lang="en-US" smtClean="0"/>
              <a:pPr/>
              <a:t>33</a:t>
            </a:fld>
            <a:endParaRPr lang="en-US" dirty="0"/>
          </a:p>
        </p:txBody>
      </p:sp>
      <p:pic>
        <p:nvPicPr>
          <p:cNvPr id="7" name="Graphic 6" descr="Scroll with solid fill">
            <a:extLst>
              <a:ext uri="{FF2B5EF4-FFF2-40B4-BE49-F238E27FC236}">
                <a16:creationId xmlns:a16="http://schemas.microsoft.com/office/drawing/2014/main" id="{B8A888FE-CBA9-F01D-1F9B-1E145546192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35667" y="1177620"/>
            <a:ext cx="3242324" cy="3242324"/>
          </a:xfrm>
          <a:prstGeom prst="rect">
            <a:avLst/>
          </a:prstGeom>
        </p:spPr>
      </p:pic>
    </p:spTree>
    <p:extLst>
      <p:ext uri="{BB962C8B-B14F-4D97-AF65-F5344CB8AC3E}">
        <p14:creationId xmlns:p14="http://schemas.microsoft.com/office/powerpoint/2010/main" val="4422824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a:extLst>
            <a:ext uri="{FF2B5EF4-FFF2-40B4-BE49-F238E27FC236}">
              <a16:creationId xmlns:a16="http://schemas.microsoft.com/office/drawing/2014/main" id="{55DA0D0D-12EE-AE5E-C830-D2E7DA09EA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49A752-4485-5666-0B13-3D3A5276D643}"/>
              </a:ext>
            </a:extLst>
          </p:cNvPr>
          <p:cNvSpPr>
            <a:spLocks noGrp="1"/>
          </p:cNvSpPr>
          <p:nvPr>
            <p:ph type="title"/>
          </p:nvPr>
        </p:nvSpPr>
        <p:spPr/>
        <p:txBody>
          <a:bodyPr anchor="t"/>
          <a:lstStyle/>
          <a:p>
            <a:r>
              <a:rPr lang="en-US" dirty="0">
                <a:solidFill>
                  <a:schemeClr val="bg1"/>
                </a:solidFill>
              </a:rPr>
              <a:t>Questions?</a:t>
            </a:r>
            <a:br>
              <a:rPr lang="en-US" dirty="0">
                <a:solidFill>
                  <a:schemeClr val="bg1"/>
                </a:solidFill>
              </a:rPr>
            </a:br>
            <a:r>
              <a:rPr lang="en-US" dirty="0">
                <a:solidFill>
                  <a:schemeClr val="bg1"/>
                </a:solidFill>
              </a:rPr>
              <a:t>Comments?</a:t>
            </a:r>
            <a:br>
              <a:rPr lang="en-US" dirty="0">
                <a:solidFill>
                  <a:schemeClr val="bg1"/>
                </a:solidFill>
              </a:rPr>
            </a:br>
            <a:r>
              <a:rPr lang="en-US" dirty="0">
                <a:solidFill>
                  <a:schemeClr val="bg1"/>
                </a:solidFill>
              </a:rPr>
              <a:t>Concerns?</a:t>
            </a:r>
            <a:br>
              <a:rPr lang="en-US" dirty="0">
                <a:solidFill>
                  <a:schemeClr val="bg1"/>
                </a:solidFill>
              </a:rPr>
            </a:br>
            <a:r>
              <a:rPr lang="en-US" dirty="0">
                <a:solidFill>
                  <a:schemeClr val="bg1"/>
                </a:solidFill>
              </a:rPr>
              <a:t>Complements?</a:t>
            </a:r>
          </a:p>
        </p:txBody>
      </p:sp>
      <p:sp>
        <p:nvSpPr>
          <p:cNvPr id="5" name="Slide Number Placeholder 4">
            <a:extLst>
              <a:ext uri="{FF2B5EF4-FFF2-40B4-BE49-F238E27FC236}">
                <a16:creationId xmlns:a16="http://schemas.microsoft.com/office/drawing/2014/main" id="{3116B933-2832-ABEA-C3C0-28224565FFF0}"/>
              </a:ext>
            </a:extLst>
          </p:cNvPr>
          <p:cNvSpPr>
            <a:spLocks noGrp="1"/>
          </p:cNvSpPr>
          <p:nvPr>
            <p:ph type="sldNum" sz="quarter" idx="12"/>
          </p:nvPr>
        </p:nvSpPr>
        <p:spPr/>
        <p:txBody>
          <a:bodyPr/>
          <a:lstStyle/>
          <a:p>
            <a:fld id="{F994776A-187E-9540-9EA4-8D5781AB769D}" type="slidenum">
              <a:rPr lang="en-US" smtClean="0"/>
              <a:pPr/>
              <a:t>34</a:t>
            </a:fld>
            <a:endParaRPr lang="en-US" dirty="0"/>
          </a:p>
        </p:txBody>
      </p:sp>
    </p:spTree>
    <p:extLst>
      <p:ext uri="{BB962C8B-B14F-4D97-AF65-F5344CB8AC3E}">
        <p14:creationId xmlns:p14="http://schemas.microsoft.com/office/powerpoint/2010/main" val="13149544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712625-B811-6C2E-5295-9ED7372E68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B5E35B-C671-0B86-EB7B-F75B2FFEF75E}"/>
              </a:ext>
            </a:extLst>
          </p:cNvPr>
          <p:cNvSpPr>
            <a:spLocks noGrp="1"/>
          </p:cNvSpPr>
          <p:nvPr>
            <p:ph type="title"/>
          </p:nvPr>
        </p:nvSpPr>
        <p:spPr/>
        <p:txBody>
          <a:bodyPr anchor="b"/>
          <a:lstStyle/>
          <a:p>
            <a:r>
              <a:rPr lang="en-US" dirty="0"/>
              <a:t>Sprint 1: Lab</a:t>
            </a:r>
          </a:p>
        </p:txBody>
      </p:sp>
      <p:sp>
        <p:nvSpPr>
          <p:cNvPr id="3" name="Text Placeholder 2">
            <a:extLst>
              <a:ext uri="{FF2B5EF4-FFF2-40B4-BE49-F238E27FC236}">
                <a16:creationId xmlns:a16="http://schemas.microsoft.com/office/drawing/2014/main" id="{298A2D53-B287-244C-B736-AB1D975EFFBD}"/>
              </a:ext>
            </a:extLst>
          </p:cNvPr>
          <p:cNvSpPr>
            <a:spLocks noGrp="1"/>
          </p:cNvSpPr>
          <p:nvPr>
            <p:ph type="body" sz="quarter" idx="10"/>
          </p:nvPr>
        </p:nvSpPr>
        <p:spPr/>
        <p:txBody>
          <a:bodyPr/>
          <a:lstStyle/>
          <a:p>
            <a:r>
              <a:rPr lang="en-US" dirty="0"/>
              <a:t>How to work together as a team</a:t>
            </a:r>
          </a:p>
        </p:txBody>
      </p:sp>
      <p:sp>
        <p:nvSpPr>
          <p:cNvPr id="6" name="Text Placeholder 5">
            <a:extLst>
              <a:ext uri="{FF2B5EF4-FFF2-40B4-BE49-F238E27FC236}">
                <a16:creationId xmlns:a16="http://schemas.microsoft.com/office/drawing/2014/main" id="{4ECD0C59-C93B-B561-C5E9-5D8B44BF1553}"/>
              </a:ext>
            </a:extLst>
          </p:cNvPr>
          <p:cNvSpPr>
            <a:spLocks noGrp="1"/>
          </p:cNvSpPr>
          <p:nvPr>
            <p:ph type="body" sz="quarter" idx="11"/>
          </p:nvPr>
        </p:nvSpPr>
        <p:spPr/>
        <p:txBody>
          <a:bodyPr/>
          <a:lstStyle/>
          <a:p>
            <a:r>
              <a:rPr lang="en-US" dirty="0"/>
              <a:t>Week 2 | Sprint 1 (Sep 01 - 12)</a:t>
            </a:r>
          </a:p>
        </p:txBody>
      </p:sp>
    </p:spTree>
    <p:extLst>
      <p:ext uri="{BB962C8B-B14F-4D97-AF65-F5344CB8AC3E}">
        <p14:creationId xmlns:p14="http://schemas.microsoft.com/office/powerpoint/2010/main" val="24571098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3942F-7781-6B5A-C36A-ECEB9F8C8396}"/>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840F5C-F2EA-9E5E-8A3F-4D337FA0F18A}"/>
              </a:ext>
            </a:extLst>
          </p:cNvPr>
          <p:cNvSpPr>
            <a:spLocks noGrp="1"/>
          </p:cNvSpPr>
          <p:nvPr>
            <p:ph type="body" sz="quarter" idx="11"/>
          </p:nvPr>
        </p:nvSpPr>
        <p:spPr/>
        <p:txBody>
          <a:bodyPr/>
          <a:lstStyle/>
          <a:p>
            <a:r>
              <a:rPr lang="en-US" dirty="0"/>
              <a:t>Week 2</a:t>
            </a:r>
          </a:p>
        </p:txBody>
      </p:sp>
      <p:sp>
        <p:nvSpPr>
          <p:cNvPr id="3" name="Text Placeholder 2">
            <a:extLst>
              <a:ext uri="{FF2B5EF4-FFF2-40B4-BE49-F238E27FC236}">
                <a16:creationId xmlns:a16="http://schemas.microsoft.com/office/drawing/2014/main" id="{7A96694F-988D-1F5D-738E-BE77DCC56906}"/>
              </a:ext>
            </a:extLst>
          </p:cNvPr>
          <p:cNvSpPr>
            <a:spLocks noGrp="1"/>
          </p:cNvSpPr>
          <p:nvPr>
            <p:ph type="body" sz="quarter" idx="10"/>
          </p:nvPr>
        </p:nvSpPr>
        <p:spPr>
          <a:xfrm>
            <a:off x="457200" y="1543324"/>
            <a:ext cx="6631664" cy="4454706"/>
          </a:xfrm>
        </p:spPr>
        <p:txBody>
          <a:bodyPr/>
          <a:lstStyle/>
          <a:p>
            <a:pPr marL="285750" indent="-285750">
              <a:buFont typeface="Arial" panose="020B0604020202020204" pitchFamily="34" charset="0"/>
              <a:buChar char="•"/>
            </a:pPr>
            <a:r>
              <a:rPr lang="en-US" dirty="0"/>
              <a:t>25min – Agile Reflection</a:t>
            </a:r>
          </a:p>
          <a:p>
            <a:pPr marL="285750" indent="-285750">
              <a:buFont typeface="Arial" panose="020B0604020202020204" pitchFamily="34" charset="0"/>
              <a:buChar char="•"/>
            </a:pPr>
            <a:r>
              <a:rPr lang="en-US" dirty="0"/>
              <a:t>5min – Kanban Boards</a:t>
            </a:r>
          </a:p>
          <a:p>
            <a:pPr marL="285750" indent="-285750">
              <a:buFont typeface="Arial" panose="020B0604020202020204" pitchFamily="34" charset="0"/>
              <a:buChar char="•"/>
            </a:pPr>
            <a:r>
              <a:rPr lang="en-US" dirty="0"/>
              <a:t>10min – RACI Matrix</a:t>
            </a:r>
          </a:p>
          <a:p>
            <a:pPr marL="285750" indent="-285750">
              <a:buFont typeface="Arial" panose="020B0604020202020204" pitchFamily="34" charset="0"/>
              <a:buChar char="•"/>
            </a:pPr>
            <a:r>
              <a:rPr lang="en-US" dirty="0"/>
              <a:t>5min – Tuckman’s Model</a:t>
            </a:r>
          </a:p>
          <a:p>
            <a:pPr marL="285750" indent="-285750">
              <a:buFont typeface="Arial" panose="020B0604020202020204" pitchFamily="34" charset="0"/>
              <a:buChar char="•"/>
            </a:pPr>
            <a:r>
              <a:rPr lang="en-US" dirty="0"/>
              <a:t>3min – Brain Break </a:t>
            </a:r>
          </a:p>
          <a:p>
            <a:pPr marL="285750" indent="-285750">
              <a:buFont typeface="Arial" panose="020B0604020202020204" pitchFamily="34" charset="0"/>
              <a:buChar char="•"/>
            </a:pPr>
            <a:r>
              <a:rPr lang="en-US" dirty="0"/>
              <a:t>2min – Team Values Intro</a:t>
            </a:r>
          </a:p>
          <a:p>
            <a:pPr marL="285750" indent="-285750">
              <a:buFont typeface="Arial" panose="020B0604020202020204" pitchFamily="34" charset="0"/>
              <a:buChar char="•"/>
            </a:pPr>
            <a:r>
              <a:rPr lang="en-US" dirty="0"/>
              <a:t>50min – Project Work Time</a:t>
            </a:r>
          </a:p>
          <a:p>
            <a:pPr marL="285750" indent="-285750">
              <a:buFont typeface="Arial" panose="020B0604020202020204" pitchFamily="34" charset="0"/>
              <a:buChar char="•"/>
            </a:pPr>
            <a:r>
              <a:rPr lang="en-US" dirty="0"/>
              <a:t>5min – Open Questions</a:t>
            </a:r>
          </a:p>
        </p:txBody>
      </p:sp>
      <p:sp>
        <p:nvSpPr>
          <p:cNvPr id="4" name="Title 3">
            <a:extLst>
              <a:ext uri="{FF2B5EF4-FFF2-40B4-BE49-F238E27FC236}">
                <a16:creationId xmlns:a16="http://schemas.microsoft.com/office/drawing/2014/main" id="{0C07BF6D-0E0D-497E-1930-AB5266EC1911}"/>
              </a:ext>
            </a:extLst>
          </p:cNvPr>
          <p:cNvSpPr>
            <a:spLocks noGrp="1"/>
          </p:cNvSpPr>
          <p:nvPr>
            <p:ph type="title"/>
          </p:nvPr>
        </p:nvSpPr>
        <p:spPr/>
        <p:txBody>
          <a:bodyPr>
            <a:normAutofit fontScale="90000"/>
          </a:bodyPr>
          <a:lstStyle/>
          <a:p>
            <a:r>
              <a:rPr lang="en-US" dirty="0"/>
              <a:t>Lab Agenda</a:t>
            </a:r>
          </a:p>
        </p:txBody>
      </p:sp>
      <p:sp>
        <p:nvSpPr>
          <p:cNvPr id="5" name="Slide Number Placeholder 4">
            <a:extLst>
              <a:ext uri="{FF2B5EF4-FFF2-40B4-BE49-F238E27FC236}">
                <a16:creationId xmlns:a16="http://schemas.microsoft.com/office/drawing/2014/main" id="{E22CE398-BD4D-EBD1-C133-79ADC6C5DD97}"/>
              </a:ext>
            </a:extLst>
          </p:cNvPr>
          <p:cNvSpPr>
            <a:spLocks noGrp="1"/>
          </p:cNvSpPr>
          <p:nvPr>
            <p:ph type="sldNum" sz="quarter" idx="12"/>
          </p:nvPr>
        </p:nvSpPr>
        <p:spPr/>
        <p:txBody>
          <a:bodyPr/>
          <a:lstStyle/>
          <a:p>
            <a:fld id="{F994776A-187E-9540-9EA4-8D5781AB769D}" type="slidenum">
              <a:rPr lang="en-US" smtClean="0"/>
              <a:pPr/>
              <a:t>36</a:t>
            </a:fld>
            <a:endParaRPr lang="en-US" dirty="0"/>
          </a:p>
        </p:txBody>
      </p:sp>
      <p:pic>
        <p:nvPicPr>
          <p:cNvPr id="7" name="Graphic 6" descr="Scroll with solid fill">
            <a:extLst>
              <a:ext uri="{FF2B5EF4-FFF2-40B4-BE49-F238E27FC236}">
                <a16:creationId xmlns:a16="http://schemas.microsoft.com/office/drawing/2014/main" id="{768AA51E-9F99-893D-50DD-BE7F14B4528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35667" y="1177620"/>
            <a:ext cx="3242324" cy="3242324"/>
          </a:xfrm>
          <a:prstGeom prst="rect">
            <a:avLst/>
          </a:prstGeom>
        </p:spPr>
      </p:pic>
    </p:spTree>
    <p:extLst>
      <p:ext uri="{BB962C8B-B14F-4D97-AF65-F5344CB8AC3E}">
        <p14:creationId xmlns:p14="http://schemas.microsoft.com/office/powerpoint/2010/main" val="3716611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EF9D7-A712-5554-CC7B-D4E2FEA529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BD8E36-F3F2-B14B-FEAC-0E1AC2A78352}"/>
              </a:ext>
            </a:extLst>
          </p:cNvPr>
          <p:cNvSpPr>
            <a:spLocks noGrp="1"/>
          </p:cNvSpPr>
          <p:nvPr>
            <p:ph type="title"/>
          </p:nvPr>
        </p:nvSpPr>
        <p:spPr/>
        <p:txBody>
          <a:bodyPr/>
          <a:lstStyle/>
          <a:p>
            <a:r>
              <a:rPr lang="en-US" dirty="0"/>
              <a:t>Agile Reflection</a:t>
            </a:r>
          </a:p>
        </p:txBody>
      </p:sp>
      <p:sp>
        <p:nvSpPr>
          <p:cNvPr id="5" name="Slide Number Placeholder 4">
            <a:extLst>
              <a:ext uri="{FF2B5EF4-FFF2-40B4-BE49-F238E27FC236}">
                <a16:creationId xmlns:a16="http://schemas.microsoft.com/office/drawing/2014/main" id="{C6789D3E-4CF8-3003-F820-63C9864F2DF6}"/>
              </a:ext>
            </a:extLst>
          </p:cNvPr>
          <p:cNvSpPr>
            <a:spLocks noGrp="1"/>
          </p:cNvSpPr>
          <p:nvPr>
            <p:ph type="sldNum" sz="quarter" idx="12"/>
          </p:nvPr>
        </p:nvSpPr>
        <p:spPr/>
        <p:txBody>
          <a:bodyPr/>
          <a:lstStyle/>
          <a:p>
            <a:fld id="{F994776A-187E-9540-9EA4-8D5781AB769D}" type="slidenum">
              <a:rPr lang="en-US" smtClean="0"/>
              <a:pPr/>
              <a:t>37</a:t>
            </a:fld>
            <a:endParaRPr lang="en-US" dirty="0"/>
          </a:p>
        </p:txBody>
      </p:sp>
    </p:spTree>
    <p:extLst>
      <p:ext uri="{BB962C8B-B14F-4D97-AF65-F5344CB8AC3E}">
        <p14:creationId xmlns:p14="http://schemas.microsoft.com/office/powerpoint/2010/main" val="724829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856079-AAB6-E689-6C41-3EABDB5AADB6}"/>
              </a:ext>
            </a:extLst>
          </p:cNvPr>
          <p:cNvSpPr>
            <a:spLocks noGrp="1"/>
          </p:cNvSpPr>
          <p:nvPr>
            <p:ph type="body" sz="quarter" idx="11"/>
          </p:nvPr>
        </p:nvSpPr>
        <p:spPr/>
        <p:txBody>
          <a:bodyPr/>
          <a:lstStyle/>
          <a:p>
            <a:r>
              <a:rPr lang="en-US" sz="2100" b="0" dirty="0">
                <a:hlinkClick r:id="rId2"/>
              </a:rPr>
              <a:t>https://create.kahoot.it/share/tdm-agile-review/2d89128e-9e57-4d18-8f67-4e8b703d7493</a:t>
            </a:r>
          </a:p>
          <a:p>
            <a:endParaRPr lang="en-US" sz="2100" b="0" dirty="0">
              <a:hlinkClick r:id="rId2"/>
            </a:endParaRPr>
          </a:p>
        </p:txBody>
      </p:sp>
      <p:sp>
        <p:nvSpPr>
          <p:cNvPr id="4" name="Title 3">
            <a:extLst>
              <a:ext uri="{FF2B5EF4-FFF2-40B4-BE49-F238E27FC236}">
                <a16:creationId xmlns:a16="http://schemas.microsoft.com/office/drawing/2014/main" id="{95921953-81B8-199A-996E-DFF05A9430BE}"/>
              </a:ext>
            </a:extLst>
          </p:cNvPr>
          <p:cNvSpPr>
            <a:spLocks noGrp="1"/>
          </p:cNvSpPr>
          <p:nvPr>
            <p:ph type="title"/>
          </p:nvPr>
        </p:nvSpPr>
        <p:spPr/>
        <p:txBody>
          <a:bodyPr/>
          <a:lstStyle/>
          <a:p>
            <a:r>
              <a:rPr lang="en-US" dirty="0"/>
              <a:t>Sprint Kahoot Review</a:t>
            </a:r>
          </a:p>
        </p:txBody>
      </p:sp>
      <p:sp>
        <p:nvSpPr>
          <p:cNvPr id="5" name="Slide Number Placeholder 4">
            <a:extLst>
              <a:ext uri="{FF2B5EF4-FFF2-40B4-BE49-F238E27FC236}">
                <a16:creationId xmlns:a16="http://schemas.microsoft.com/office/drawing/2014/main" id="{3AD482BC-719C-BDE3-20C1-3EFAE928A7EE}"/>
              </a:ext>
            </a:extLst>
          </p:cNvPr>
          <p:cNvSpPr>
            <a:spLocks noGrp="1"/>
          </p:cNvSpPr>
          <p:nvPr>
            <p:ph type="sldNum" sz="quarter" idx="12"/>
          </p:nvPr>
        </p:nvSpPr>
        <p:spPr/>
        <p:txBody>
          <a:bodyPr/>
          <a:lstStyle/>
          <a:p>
            <a:fld id="{F994776A-187E-9540-9EA4-8D5781AB769D}" type="slidenum">
              <a:rPr lang="en-US" smtClean="0"/>
              <a:pPr/>
              <a:t>38</a:t>
            </a:fld>
            <a:endParaRPr lang="en-US" dirty="0"/>
          </a:p>
        </p:txBody>
      </p:sp>
      <p:pic>
        <p:nvPicPr>
          <p:cNvPr id="6" name="Picture 2" descr="Kahoot! | Community of Online Research Assignments">
            <a:extLst>
              <a:ext uri="{FF2B5EF4-FFF2-40B4-BE49-F238E27FC236}">
                <a16:creationId xmlns:a16="http://schemas.microsoft.com/office/drawing/2014/main" id="{89302781-4EEA-B097-753F-70E5B71E30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3844" y="1581283"/>
            <a:ext cx="7684312" cy="4322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93320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65CB8E-1C43-9440-A29E-BE4131C43C02}"/>
              </a:ext>
            </a:extLst>
          </p:cNvPr>
          <p:cNvSpPr>
            <a:spLocks noGrp="1"/>
          </p:cNvSpPr>
          <p:nvPr>
            <p:ph type="body" sz="quarter" idx="11"/>
          </p:nvPr>
        </p:nvSpPr>
        <p:spPr/>
        <p:txBody>
          <a:bodyPr/>
          <a:lstStyle/>
          <a:p>
            <a:r>
              <a:rPr lang="en-US" dirty="0"/>
              <a:t>Should take 5-8 minutes total</a:t>
            </a:r>
          </a:p>
        </p:txBody>
      </p:sp>
      <p:sp>
        <p:nvSpPr>
          <p:cNvPr id="3" name="Text Placeholder 2">
            <a:extLst>
              <a:ext uri="{FF2B5EF4-FFF2-40B4-BE49-F238E27FC236}">
                <a16:creationId xmlns:a16="http://schemas.microsoft.com/office/drawing/2014/main" id="{4A7EEA12-8C00-60E1-5C68-B8A1D77FDAD3}"/>
              </a:ext>
            </a:extLst>
          </p:cNvPr>
          <p:cNvSpPr>
            <a:spLocks noGrp="1"/>
          </p:cNvSpPr>
          <p:nvPr>
            <p:ph type="body" sz="quarter" idx="10"/>
          </p:nvPr>
        </p:nvSpPr>
        <p:spPr/>
        <p:txBody>
          <a:bodyPr/>
          <a:lstStyle/>
          <a:p>
            <a:r>
              <a:rPr lang="en-US" dirty="0"/>
              <a:t>What went well during Sprint #0? (Lego Activity, Team Meetings)</a:t>
            </a:r>
          </a:p>
          <a:p>
            <a:endParaRPr lang="en-US" dirty="0"/>
          </a:p>
          <a:p>
            <a:r>
              <a:rPr lang="en-US" dirty="0"/>
              <a:t>What didn’t go well during Sprint #0? (Lego Activity, Team Meetings)</a:t>
            </a:r>
          </a:p>
          <a:p>
            <a:endParaRPr lang="en-US" dirty="0"/>
          </a:p>
          <a:p>
            <a:r>
              <a:rPr lang="en-US" dirty="0"/>
              <a:t>How can we improve Sprint #1?</a:t>
            </a:r>
          </a:p>
          <a:p>
            <a:endParaRPr lang="en-US" dirty="0"/>
          </a:p>
          <a:p>
            <a:r>
              <a:rPr lang="en-US" dirty="0"/>
              <a:t>What are some questions you have regarding Spring #0?</a:t>
            </a:r>
          </a:p>
          <a:p>
            <a:endParaRPr lang="en-US" dirty="0"/>
          </a:p>
        </p:txBody>
      </p:sp>
      <p:sp>
        <p:nvSpPr>
          <p:cNvPr id="4" name="Title 3">
            <a:extLst>
              <a:ext uri="{FF2B5EF4-FFF2-40B4-BE49-F238E27FC236}">
                <a16:creationId xmlns:a16="http://schemas.microsoft.com/office/drawing/2014/main" id="{6041908B-03F1-E200-2AE4-FCD925A9F05C}"/>
              </a:ext>
            </a:extLst>
          </p:cNvPr>
          <p:cNvSpPr>
            <a:spLocks noGrp="1"/>
          </p:cNvSpPr>
          <p:nvPr>
            <p:ph type="title"/>
          </p:nvPr>
        </p:nvSpPr>
        <p:spPr/>
        <p:txBody>
          <a:bodyPr/>
          <a:lstStyle/>
          <a:p>
            <a:r>
              <a:rPr lang="en-US" dirty="0"/>
              <a:t>Sprint Retrospective</a:t>
            </a:r>
          </a:p>
        </p:txBody>
      </p:sp>
      <p:sp>
        <p:nvSpPr>
          <p:cNvPr id="5" name="Slide Number Placeholder 4">
            <a:extLst>
              <a:ext uri="{FF2B5EF4-FFF2-40B4-BE49-F238E27FC236}">
                <a16:creationId xmlns:a16="http://schemas.microsoft.com/office/drawing/2014/main" id="{7119CFAB-3471-11D5-A7DA-01F2CB9808BB}"/>
              </a:ext>
            </a:extLst>
          </p:cNvPr>
          <p:cNvSpPr>
            <a:spLocks noGrp="1"/>
          </p:cNvSpPr>
          <p:nvPr>
            <p:ph type="sldNum" sz="quarter" idx="12"/>
          </p:nvPr>
        </p:nvSpPr>
        <p:spPr/>
        <p:txBody>
          <a:bodyPr/>
          <a:lstStyle/>
          <a:p>
            <a:fld id="{F994776A-187E-9540-9EA4-8D5781AB769D}" type="slidenum">
              <a:rPr lang="en-US" smtClean="0"/>
              <a:pPr/>
              <a:t>39</a:t>
            </a:fld>
            <a:endParaRPr lang="en-US" dirty="0"/>
          </a:p>
        </p:txBody>
      </p:sp>
    </p:spTree>
    <p:extLst>
      <p:ext uri="{BB962C8B-B14F-4D97-AF65-F5344CB8AC3E}">
        <p14:creationId xmlns:p14="http://schemas.microsoft.com/office/powerpoint/2010/main" val="1652237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029238-2926-3927-0408-6BA9086ABD05}"/>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F68DC92A-63F9-575F-190D-4227EE0B9F72}"/>
              </a:ext>
            </a:extLst>
          </p:cNvPr>
          <p:cNvSpPr>
            <a:spLocks noGrp="1"/>
          </p:cNvSpPr>
          <p:nvPr>
            <p:ph type="body" sz="quarter" idx="10"/>
          </p:nvPr>
        </p:nvSpPr>
        <p:spPr>
          <a:xfrm>
            <a:off x="457200" y="1543324"/>
            <a:ext cx="6126480" cy="4454706"/>
          </a:xfrm>
        </p:spPr>
        <p:txBody>
          <a:bodyPr/>
          <a:lstStyle/>
          <a:p>
            <a:pPr marL="285750" indent="-285750">
              <a:buFont typeface="Arial" panose="020B0604020202020204" pitchFamily="34" charset="0"/>
              <a:buChar char="•"/>
            </a:pPr>
            <a:r>
              <a:rPr lang="en-US" sz="2800" dirty="0"/>
              <a:t>Name</a:t>
            </a:r>
          </a:p>
          <a:p>
            <a:pPr marL="285750" indent="-285750">
              <a:buFont typeface="Arial" panose="020B0604020202020204" pitchFamily="34" charset="0"/>
              <a:buChar char="•"/>
            </a:pPr>
            <a:r>
              <a:rPr lang="en-US" sz="2800" dirty="0"/>
              <a:t>Major</a:t>
            </a:r>
          </a:p>
          <a:p>
            <a:pPr marL="285750" indent="-285750">
              <a:buFont typeface="Arial" panose="020B0604020202020204" pitchFamily="34" charset="0"/>
              <a:buChar char="•"/>
            </a:pPr>
            <a:r>
              <a:rPr lang="en-US" sz="2800" dirty="0"/>
              <a:t>Hometown</a:t>
            </a:r>
          </a:p>
          <a:p>
            <a:pPr marL="285750" indent="-285750">
              <a:buFont typeface="Arial" panose="020B0604020202020204" pitchFamily="34" charset="0"/>
              <a:buChar char="•"/>
            </a:pPr>
            <a:r>
              <a:rPr lang="en-US" sz="2800" dirty="0"/>
              <a:t>Pick one:</a:t>
            </a:r>
          </a:p>
          <a:p>
            <a:pPr marL="1028700" lvl="1" indent="-571500">
              <a:buFont typeface="Wingdings" pitchFamily="2" charset="2"/>
              <a:buChar char="Ø"/>
            </a:pPr>
            <a:r>
              <a:rPr lang="en-US" sz="2800" dirty="0"/>
              <a:t>What made you interested in this project?</a:t>
            </a:r>
          </a:p>
          <a:p>
            <a:pPr marL="1028700" lvl="1" indent="-571500">
              <a:buFont typeface="Wingdings" pitchFamily="2" charset="2"/>
              <a:buChar char="Ø"/>
            </a:pPr>
            <a:r>
              <a:rPr lang="en-US" sz="2800" dirty="0"/>
              <a:t>Interesting (personal) fact</a:t>
            </a:r>
          </a:p>
          <a:p>
            <a:pPr marL="1028700" lvl="1" indent="-571500">
              <a:buFont typeface="Wingdings" pitchFamily="2" charset="2"/>
              <a:buChar char="Ø"/>
            </a:pPr>
            <a:r>
              <a:rPr lang="en-US" sz="2800" dirty="0"/>
              <a:t>Favorite summer memory</a:t>
            </a:r>
          </a:p>
          <a:p>
            <a:pPr marL="285750" indent="-285750">
              <a:buFont typeface="Arial" panose="020B0604020202020204" pitchFamily="34" charset="0"/>
              <a:buChar char="•"/>
            </a:pPr>
            <a:endParaRPr lang="en-US" sz="2800" dirty="0"/>
          </a:p>
        </p:txBody>
      </p:sp>
      <p:sp>
        <p:nvSpPr>
          <p:cNvPr id="4" name="Title 3">
            <a:extLst>
              <a:ext uri="{FF2B5EF4-FFF2-40B4-BE49-F238E27FC236}">
                <a16:creationId xmlns:a16="http://schemas.microsoft.com/office/drawing/2014/main" id="{F8AF100D-565F-9377-6DB8-1AE92619E47A}"/>
              </a:ext>
            </a:extLst>
          </p:cNvPr>
          <p:cNvSpPr>
            <a:spLocks noGrp="1"/>
          </p:cNvSpPr>
          <p:nvPr>
            <p:ph type="title"/>
          </p:nvPr>
        </p:nvSpPr>
        <p:spPr/>
        <p:txBody>
          <a:bodyPr>
            <a:normAutofit fontScale="90000"/>
          </a:bodyPr>
          <a:lstStyle/>
          <a:p>
            <a:r>
              <a:rPr lang="en-US" dirty="0"/>
              <a:t>Student Introductions</a:t>
            </a:r>
          </a:p>
        </p:txBody>
      </p:sp>
      <p:sp>
        <p:nvSpPr>
          <p:cNvPr id="5" name="Slide Number Placeholder 4">
            <a:extLst>
              <a:ext uri="{FF2B5EF4-FFF2-40B4-BE49-F238E27FC236}">
                <a16:creationId xmlns:a16="http://schemas.microsoft.com/office/drawing/2014/main" id="{B84F02F6-7FB4-C675-2AE9-CE68EC85EFC5}"/>
              </a:ext>
            </a:extLst>
          </p:cNvPr>
          <p:cNvSpPr>
            <a:spLocks noGrp="1"/>
          </p:cNvSpPr>
          <p:nvPr>
            <p:ph type="sldNum" sz="quarter" idx="12"/>
          </p:nvPr>
        </p:nvSpPr>
        <p:spPr/>
        <p:txBody>
          <a:bodyPr/>
          <a:lstStyle/>
          <a:p>
            <a:fld id="{F994776A-187E-9540-9EA4-8D5781AB769D}" type="slidenum">
              <a:rPr lang="en-US" smtClean="0"/>
              <a:pPr/>
              <a:t>4</a:t>
            </a:fld>
            <a:endParaRPr lang="en-US" dirty="0"/>
          </a:p>
        </p:txBody>
      </p:sp>
      <p:pic>
        <p:nvPicPr>
          <p:cNvPr id="10" name="Graphic 9" descr="Group with solid fill">
            <a:extLst>
              <a:ext uri="{FF2B5EF4-FFF2-40B4-BE49-F238E27FC236}">
                <a16:creationId xmlns:a16="http://schemas.microsoft.com/office/drawing/2014/main" id="{0556FB53-41A5-5323-CB9B-FB5F8666ADD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05588" y="1353152"/>
            <a:ext cx="4342598" cy="4342598"/>
          </a:xfrm>
          <a:prstGeom prst="rect">
            <a:avLst/>
          </a:prstGeom>
        </p:spPr>
      </p:pic>
    </p:spTree>
    <p:extLst>
      <p:ext uri="{BB962C8B-B14F-4D97-AF65-F5344CB8AC3E}">
        <p14:creationId xmlns:p14="http://schemas.microsoft.com/office/powerpoint/2010/main" val="13009639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642E4C-86F8-7273-5AC0-1B8A32B9BDA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F0A5981-FCB8-9C66-C670-FA550DE6D6EA}"/>
              </a:ext>
            </a:extLst>
          </p:cNvPr>
          <p:cNvSpPr>
            <a:spLocks noGrp="1"/>
          </p:cNvSpPr>
          <p:nvPr>
            <p:ph type="body" sz="quarter" idx="11"/>
          </p:nvPr>
        </p:nvSpPr>
        <p:spPr/>
        <p:txBody>
          <a:bodyPr/>
          <a:lstStyle/>
          <a:p>
            <a:r>
              <a:rPr lang="en-US" dirty="0"/>
              <a:t>Less then 60 seconds per person</a:t>
            </a:r>
          </a:p>
        </p:txBody>
      </p:sp>
      <p:sp>
        <p:nvSpPr>
          <p:cNvPr id="3" name="Text Placeholder 2">
            <a:extLst>
              <a:ext uri="{FF2B5EF4-FFF2-40B4-BE49-F238E27FC236}">
                <a16:creationId xmlns:a16="http://schemas.microsoft.com/office/drawing/2014/main" id="{3A7FA3EE-8B5D-6873-67A9-2D3DEF7A903F}"/>
              </a:ext>
            </a:extLst>
          </p:cNvPr>
          <p:cNvSpPr>
            <a:spLocks noGrp="1"/>
          </p:cNvSpPr>
          <p:nvPr>
            <p:ph type="body" sz="quarter" idx="10"/>
          </p:nvPr>
        </p:nvSpPr>
        <p:spPr/>
        <p:txBody>
          <a:bodyPr/>
          <a:lstStyle/>
          <a:p>
            <a:r>
              <a:rPr lang="en-US" dirty="0"/>
              <a:t>What have you been working on since the last meeting?</a:t>
            </a:r>
          </a:p>
          <a:p>
            <a:endParaRPr lang="en-US" dirty="0"/>
          </a:p>
          <a:p>
            <a:r>
              <a:rPr lang="en-US" dirty="0"/>
              <a:t>What are you currently working on?</a:t>
            </a:r>
          </a:p>
          <a:p>
            <a:endParaRPr lang="en-US" dirty="0"/>
          </a:p>
          <a:p>
            <a:r>
              <a:rPr lang="en-US" dirty="0"/>
              <a:t>Are there any blockers or barriers preventing you from doing your work?</a:t>
            </a:r>
          </a:p>
        </p:txBody>
      </p:sp>
      <p:sp>
        <p:nvSpPr>
          <p:cNvPr id="4" name="Title 3">
            <a:extLst>
              <a:ext uri="{FF2B5EF4-FFF2-40B4-BE49-F238E27FC236}">
                <a16:creationId xmlns:a16="http://schemas.microsoft.com/office/drawing/2014/main" id="{1B879C5F-2377-0E37-FFC4-F6B8B6C964C3}"/>
              </a:ext>
            </a:extLst>
          </p:cNvPr>
          <p:cNvSpPr>
            <a:spLocks noGrp="1"/>
          </p:cNvSpPr>
          <p:nvPr>
            <p:ph type="title"/>
          </p:nvPr>
        </p:nvSpPr>
        <p:spPr/>
        <p:txBody>
          <a:bodyPr/>
          <a:lstStyle/>
          <a:p>
            <a:r>
              <a:rPr lang="en-US" dirty="0"/>
              <a:t>Stand-Up</a:t>
            </a:r>
          </a:p>
        </p:txBody>
      </p:sp>
      <p:sp>
        <p:nvSpPr>
          <p:cNvPr id="5" name="Slide Number Placeholder 4">
            <a:extLst>
              <a:ext uri="{FF2B5EF4-FFF2-40B4-BE49-F238E27FC236}">
                <a16:creationId xmlns:a16="http://schemas.microsoft.com/office/drawing/2014/main" id="{E91B7BBB-8013-7D1B-DB08-4AB83B5E0559}"/>
              </a:ext>
            </a:extLst>
          </p:cNvPr>
          <p:cNvSpPr>
            <a:spLocks noGrp="1"/>
          </p:cNvSpPr>
          <p:nvPr>
            <p:ph type="sldNum" sz="quarter" idx="12"/>
          </p:nvPr>
        </p:nvSpPr>
        <p:spPr/>
        <p:txBody>
          <a:bodyPr/>
          <a:lstStyle/>
          <a:p>
            <a:fld id="{F994776A-187E-9540-9EA4-8D5781AB769D}" type="slidenum">
              <a:rPr lang="en-US" smtClean="0"/>
              <a:pPr/>
              <a:t>40</a:t>
            </a:fld>
            <a:endParaRPr lang="en-US" dirty="0"/>
          </a:p>
        </p:txBody>
      </p:sp>
    </p:spTree>
    <p:extLst>
      <p:ext uri="{BB962C8B-B14F-4D97-AF65-F5344CB8AC3E}">
        <p14:creationId xmlns:p14="http://schemas.microsoft.com/office/powerpoint/2010/main" val="38300358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DBB6C-D3B0-4379-5718-6FF46988A570}"/>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9A1620D5-24B1-B229-AF5E-D799974B92FF}"/>
              </a:ext>
            </a:extLst>
          </p:cNvPr>
          <p:cNvSpPr>
            <a:spLocks noGrp="1"/>
          </p:cNvSpPr>
          <p:nvPr>
            <p:ph type="body" sz="quarter" idx="10"/>
          </p:nvPr>
        </p:nvSpPr>
        <p:spPr/>
        <p:txBody>
          <a:bodyPr/>
          <a:lstStyle/>
          <a:p>
            <a:r>
              <a:rPr lang="en-US" dirty="0"/>
              <a:t>What are some task we want to focus on completing this sprint?</a:t>
            </a:r>
          </a:p>
          <a:p>
            <a:endParaRPr lang="en-US" dirty="0"/>
          </a:p>
          <a:p>
            <a:r>
              <a:rPr lang="en-US" dirty="0"/>
              <a:t>Who will work on these task(s)?</a:t>
            </a:r>
          </a:p>
          <a:p>
            <a:endParaRPr lang="en-US" dirty="0"/>
          </a:p>
          <a:p>
            <a:r>
              <a:rPr lang="en-US" dirty="0"/>
              <a:t>What will the final product of this task look like?</a:t>
            </a:r>
          </a:p>
          <a:p>
            <a:endParaRPr lang="en-US" dirty="0"/>
          </a:p>
          <a:p>
            <a:r>
              <a:rPr lang="en-US" dirty="0">
                <a:sym typeface="Wingdings" pitchFamily="2" charset="2"/>
              </a:rPr>
              <a:t> Update the task-cards on the MSTeams Kanban board</a:t>
            </a:r>
            <a:endParaRPr lang="en-US" dirty="0"/>
          </a:p>
        </p:txBody>
      </p:sp>
      <p:sp>
        <p:nvSpPr>
          <p:cNvPr id="4" name="Title 3">
            <a:extLst>
              <a:ext uri="{FF2B5EF4-FFF2-40B4-BE49-F238E27FC236}">
                <a16:creationId xmlns:a16="http://schemas.microsoft.com/office/drawing/2014/main" id="{5E9AF617-B561-A0E3-36C8-BED54D05F81A}"/>
              </a:ext>
            </a:extLst>
          </p:cNvPr>
          <p:cNvSpPr>
            <a:spLocks noGrp="1"/>
          </p:cNvSpPr>
          <p:nvPr>
            <p:ph type="title"/>
          </p:nvPr>
        </p:nvSpPr>
        <p:spPr/>
        <p:txBody>
          <a:bodyPr/>
          <a:lstStyle/>
          <a:p>
            <a:r>
              <a:rPr lang="en-US" dirty="0"/>
              <a:t>Sprint Planning</a:t>
            </a:r>
          </a:p>
        </p:txBody>
      </p:sp>
      <p:sp>
        <p:nvSpPr>
          <p:cNvPr id="5" name="Slide Number Placeholder 4">
            <a:extLst>
              <a:ext uri="{FF2B5EF4-FFF2-40B4-BE49-F238E27FC236}">
                <a16:creationId xmlns:a16="http://schemas.microsoft.com/office/drawing/2014/main" id="{EC145731-161F-14EA-3BC9-562F82A3A039}"/>
              </a:ext>
            </a:extLst>
          </p:cNvPr>
          <p:cNvSpPr>
            <a:spLocks noGrp="1"/>
          </p:cNvSpPr>
          <p:nvPr>
            <p:ph type="sldNum" sz="quarter" idx="12"/>
          </p:nvPr>
        </p:nvSpPr>
        <p:spPr/>
        <p:txBody>
          <a:bodyPr/>
          <a:lstStyle/>
          <a:p>
            <a:fld id="{F994776A-187E-9540-9EA4-8D5781AB769D}" type="slidenum">
              <a:rPr lang="en-US" smtClean="0"/>
              <a:pPr/>
              <a:t>41</a:t>
            </a:fld>
            <a:endParaRPr lang="en-US" dirty="0"/>
          </a:p>
        </p:txBody>
      </p:sp>
    </p:spTree>
    <p:extLst>
      <p:ext uri="{BB962C8B-B14F-4D97-AF65-F5344CB8AC3E}">
        <p14:creationId xmlns:p14="http://schemas.microsoft.com/office/powerpoint/2010/main" val="31657241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907758-F889-78EA-EE3A-DB0CAD0265A9}"/>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053C01FB-A350-7572-9667-4B5B3928ADE0}"/>
              </a:ext>
            </a:extLst>
          </p:cNvPr>
          <p:cNvSpPr>
            <a:spLocks noGrp="1"/>
          </p:cNvSpPr>
          <p:nvPr>
            <p:ph type="body" sz="quarter" idx="10"/>
          </p:nvPr>
        </p:nvSpPr>
        <p:spPr/>
        <p:txBody>
          <a:bodyPr/>
          <a:lstStyle/>
          <a:p>
            <a:r>
              <a:rPr lang="en-US" dirty="0"/>
              <a:t>GitHub on Anvil:</a:t>
            </a:r>
          </a:p>
          <a:p>
            <a:r>
              <a:rPr lang="en-US" dirty="0">
                <a:solidFill>
                  <a:srgbClr val="000000"/>
                </a:solidFill>
                <a:hlinkClick r:id="rId2">
                  <a:extLst>
                    <a:ext uri="{A12FA001-AC4F-418D-AE19-62706E023703}">
                      <ahyp:hlinkClr xmlns:ahyp="http://schemas.microsoft.com/office/drawing/2018/hyperlinkcolor" val="tx"/>
                    </a:ext>
                  </a:extLst>
                </a:hlinkClick>
              </a:rPr>
              <a:t>https://the-examples-book.com/starter-guides/tools-and-standards/git/</a:t>
            </a:r>
            <a:r>
              <a:rPr lang="en-US" dirty="0">
                <a:hlinkClick r:id="rId2">
                  <a:extLst>
                    <a:ext uri="{A12FA001-AC4F-418D-AE19-62706E023703}">
                      <ahyp:hlinkClr xmlns:ahyp="http://schemas.microsoft.com/office/drawing/2018/hyperlinkcolor" val="tx"/>
                    </a:ext>
                  </a:extLst>
                </a:hlinkClick>
              </a:rPr>
              <a:t>github-anvil</a:t>
            </a:r>
            <a:endParaRPr lang="en-US" dirty="0"/>
          </a:p>
          <a:p>
            <a:endParaRPr lang="en-US" dirty="0"/>
          </a:p>
          <a:p>
            <a:r>
              <a:rPr lang="en-US" dirty="0"/>
              <a:t>Starter guides:</a:t>
            </a:r>
          </a:p>
          <a:p>
            <a:r>
              <a:rPr lang="en-US" dirty="0">
                <a:hlinkClick r:id="rId3"/>
              </a:rPr>
              <a:t>https://the-examples-book.com/starter-guides/introduction</a:t>
            </a:r>
            <a:endParaRPr lang="en-US" dirty="0"/>
          </a:p>
          <a:p>
            <a:endParaRPr lang="en-US" dirty="0"/>
          </a:p>
          <a:p>
            <a:r>
              <a:rPr lang="en-US" dirty="0"/>
              <a:t>Purdue literature review guide:</a:t>
            </a:r>
          </a:p>
          <a:p>
            <a:r>
              <a:rPr lang="en-US" dirty="0">
                <a:hlinkClick r:id="rId4"/>
              </a:rPr>
              <a:t>https://guides.lib.purdue.edu/research_approaches/litreview</a:t>
            </a:r>
            <a:endParaRPr lang="en-US" dirty="0"/>
          </a:p>
        </p:txBody>
      </p:sp>
      <p:sp>
        <p:nvSpPr>
          <p:cNvPr id="4" name="Title 3">
            <a:extLst>
              <a:ext uri="{FF2B5EF4-FFF2-40B4-BE49-F238E27FC236}">
                <a16:creationId xmlns:a16="http://schemas.microsoft.com/office/drawing/2014/main" id="{7ABF98A6-5B2E-9A19-0085-0B5039E752A6}"/>
              </a:ext>
            </a:extLst>
          </p:cNvPr>
          <p:cNvSpPr>
            <a:spLocks noGrp="1"/>
          </p:cNvSpPr>
          <p:nvPr>
            <p:ph type="title"/>
          </p:nvPr>
        </p:nvSpPr>
        <p:spPr/>
        <p:txBody>
          <a:bodyPr/>
          <a:lstStyle/>
          <a:p>
            <a:r>
              <a:rPr lang="en-US" dirty="0"/>
              <a:t>Helpful Resources</a:t>
            </a:r>
          </a:p>
        </p:txBody>
      </p:sp>
      <p:sp>
        <p:nvSpPr>
          <p:cNvPr id="5" name="Slide Number Placeholder 4">
            <a:extLst>
              <a:ext uri="{FF2B5EF4-FFF2-40B4-BE49-F238E27FC236}">
                <a16:creationId xmlns:a16="http://schemas.microsoft.com/office/drawing/2014/main" id="{15BE88EA-09C8-8B15-6035-5BBB0623BCE8}"/>
              </a:ext>
            </a:extLst>
          </p:cNvPr>
          <p:cNvSpPr>
            <a:spLocks noGrp="1"/>
          </p:cNvSpPr>
          <p:nvPr>
            <p:ph type="sldNum" sz="quarter" idx="12"/>
          </p:nvPr>
        </p:nvSpPr>
        <p:spPr/>
        <p:txBody>
          <a:bodyPr/>
          <a:lstStyle/>
          <a:p>
            <a:fld id="{F994776A-187E-9540-9EA4-8D5781AB769D}" type="slidenum">
              <a:rPr lang="en-US" smtClean="0"/>
              <a:pPr/>
              <a:t>42</a:t>
            </a:fld>
            <a:endParaRPr lang="en-US" dirty="0"/>
          </a:p>
        </p:txBody>
      </p:sp>
      <p:grpSp>
        <p:nvGrpSpPr>
          <p:cNvPr id="21" name="Group 20">
            <a:extLst>
              <a:ext uri="{FF2B5EF4-FFF2-40B4-BE49-F238E27FC236}">
                <a16:creationId xmlns:a16="http://schemas.microsoft.com/office/drawing/2014/main" id="{04E494A4-C1B1-3911-31F6-079E6B87D6E2}"/>
              </a:ext>
            </a:extLst>
          </p:cNvPr>
          <p:cNvGrpSpPr/>
          <p:nvPr/>
        </p:nvGrpSpPr>
        <p:grpSpPr>
          <a:xfrm>
            <a:off x="8858349" y="3269095"/>
            <a:ext cx="2099354" cy="2206423"/>
            <a:chOff x="8858349" y="3269095"/>
            <a:chExt cx="2099354" cy="2206423"/>
          </a:xfrm>
        </p:grpSpPr>
        <p:sp>
          <p:nvSpPr>
            <p:cNvPr id="7" name="Freeform 6">
              <a:extLst>
                <a:ext uri="{FF2B5EF4-FFF2-40B4-BE49-F238E27FC236}">
                  <a16:creationId xmlns:a16="http://schemas.microsoft.com/office/drawing/2014/main" id="{11DA34E8-0BCC-2BC6-4F1D-B40726822343}"/>
                </a:ext>
              </a:extLst>
            </p:cNvPr>
            <p:cNvSpPr/>
            <p:nvPr/>
          </p:nvSpPr>
          <p:spPr>
            <a:xfrm>
              <a:off x="10404301" y="3269095"/>
              <a:ext cx="244359" cy="287481"/>
            </a:xfrm>
            <a:custGeom>
              <a:avLst/>
              <a:gdLst>
                <a:gd name="connsiteX0" fmla="*/ 122180 w 244359"/>
                <a:gd name="connsiteY0" fmla="*/ 0 h 287481"/>
                <a:gd name="connsiteX1" fmla="*/ 122180 w 244359"/>
                <a:gd name="connsiteY1" fmla="*/ 0 h 287481"/>
                <a:gd name="connsiteX2" fmla="*/ 244360 w 244359"/>
                <a:gd name="connsiteY2" fmla="*/ 143741 h 287481"/>
                <a:gd name="connsiteX3" fmla="*/ 244360 w 244359"/>
                <a:gd name="connsiteY3" fmla="*/ 143741 h 287481"/>
                <a:gd name="connsiteX4" fmla="*/ 122180 w 244359"/>
                <a:gd name="connsiteY4" fmla="*/ 287482 h 287481"/>
                <a:gd name="connsiteX5" fmla="*/ 122180 w 244359"/>
                <a:gd name="connsiteY5" fmla="*/ 287482 h 287481"/>
                <a:gd name="connsiteX6" fmla="*/ 0 w 244359"/>
                <a:gd name="connsiteY6" fmla="*/ 143741 h 287481"/>
                <a:gd name="connsiteX7" fmla="*/ 0 w 244359"/>
                <a:gd name="connsiteY7" fmla="*/ 143741 h 287481"/>
                <a:gd name="connsiteX8" fmla="*/ 122180 w 244359"/>
                <a:gd name="connsiteY8" fmla="*/ 0 h 28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359" h="287481">
                  <a:moveTo>
                    <a:pt x="122180" y="0"/>
                  </a:moveTo>
                  <a:lnTo>
                    <a:pt x="122180" y="0"/>
                  </a:lnTo>
                  <a:cubicBezTo>
                    <a:pt x="138949" y="62288"/>
                    <a:pt x="184467" y="114993"/>
                    <a:pt x="244360" y="143741"/>
                  </a:cubicBezTo>
                  <a:lnTo>
                    <a:pt x="244360" y="143741"/>
                  </a:lnTo>
                  <a:cubicBezTo>
                    <a:pt x="184467" y="172489"/>
                    <a:pt x="141345" y="225194"/>
                    <a:pt x="122180" y="287482"/>
                  </a:cubicBezTo>
                  <a:lnTo>
                    <a:pt x="122180" y="287482"/>
                  </a:lnTo>
                  <a:cubicBezTo>
                    <a:pt x="105410" y="225194"/>
                    <a:pt x="59892" y="172489"/>
                    <a:pt x="0" y="143741"/>
                  </a:cubicBezTo>
                  <a:lnTo>
                    <a:pt x="0" y="143741"/>
                  </a:lnTo>
                  <a:cubicBezTo>
                    <a:pt x="59892" y="114993"/>
                    <a:pt x="105410" y="62288"/>
                    <a:pt x="122180" y="0"/>
                  </a:cubicBezTo>
                  <a:close/>
                </a:path>
              </a:pathLst>
            </a:custGeom>
            <a:solidFill>
              <a:srgbClr val="DDB945"/>
            </a:solidFill>
            <a:ln w="23912" cap="flat">
              <a:noFill/>
              <a:prstDash val="solid"/>
              <a:miter/>
            </a:ln>
          </p:spPr>
          <p:txBody>
            <a:bodyPr rtlCol="0" anchor="ctr"/>
            <a:lstStyle/>
            <a:p>
              <a:endParaRPr lang="en-US" dirty="0"/>
            </a:p>
          </p:txBody>
        </p:sp>
        <p:sp>
          <p:nvSpPr>
            <p:cNvPr id="8" name="Freeform 7">
              <a:extLst>
                <a:ext uri="{FF2B5EF4-FFF2-40B4-BE49-F238E27FC236}">
                  <a16:creationId xmlns:a16="http://schemas.microsoft.com/office/drawing/2014/main" id="{DE2FE730-3124-72E8-F7A9-5AE6D1D1EA6F}"/>
                </a:ext>
              </a:extLst>
            </p:cNvPr>
            <p:cNvSpPr/>
            <p:nvPr/>
          </p:nvSpPr>
          <p:spPr>
            <a:xfrm>
              <a:off x="8871064" y="3796145"/>
              <a:ext cx="244359" cy="287481"/>
            </a:xfrm>
            <a:custGeom>
              <a:avLst/>
              <a:gdLst>
                <a:gd name="connsiteX0" fmla="*/ 122180 w 244359"/>
                <a:gd name="connsiteY0" fmla="*/ 0 h 287481"/>
                <a:gd name="connsiteX1" fmla="*/ 122180 w 244359"/>
                <a:gd name="connsiteY1" fmla="*/ 0 h 287481"/>
                <a:gd name="connsiteX2" fmla="*/ 244360 w 244359"/>
                <a:gd name="connsiteY2" fmla="*/ 143741 h 287481"/>
                <a:gd name="connsiteX3" fmla="*/ 244360 w 244359"/>
                <a:gd name="connsiteY3" fmla="*/ 143741 h 287481"/>
                <a:gd name="connsiteX4" fmla="*/ 122180 w 244359"/>
                <a:gd name="connsiteY4" fmla="*/ 287482 h 287481"/>
                <a:gd name="connsiteX5" fmla="*/ 122180 w 244359"/>
                <a:gd name="connsiteY5" fmla="*/ 287482 h 287481"/>
                <a:gd name="connsiteX6" fmla="*/ 0 w 244359"/>
                <a:gd name="connsiteY6" fmla="*/ 143741 h 287481"/>
                <a:gd name="connsiteX7" fmla="*/ 0 w 244359"/>
                <a:gd name="connsiteY7" fmla="*/ 143741 h 287481"/>
                <a:gd name="connsiteX8" fmla="*/ 122180 w 244359"/>
                <a:gd name="connsiteY8" fmla="*/ 0 h 28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359" h="287481">
                  <a:moveTo>
                    <a:pt x="122180" y="0"/>
                  </a:moveTo>
                  <a:lnTo>
                    <a:pt x="122180" y="0"/>
                  </a:lnTo>
                  <a:cubicBezTo>
                    <a:pt x="138950" y="62288"/>
                    <a:pt x="184468" y="114993"/>
                    <a:pt x="244360" y="143741"/>
                  </a:cubicBezTo>
                  <a:lnTo>
                    <a:pt x="244360" y="143741"/>
                  </a:lnTo>
                  <a:cubicBezTo>
                    <a:pt x="184468" y="172489"/>
                    <a:pt x="141345" y="225194"/>
                    <a:pt x="122180" y="287482"/>
                  </a:cubicBezTo>
                  <a:lnTo>
                    <a:pt x="122180" y="287482"/>
                  </a:lnTo>
                  <a:cubicBezTo>
                    <a:pt x="105410" y="225194"/>
                    <a:pt x="59892" y="172489"/>
                    <a:pt x="0" y="143741"/>
                  </a:cubicBezTo>
                  <a:lnTo>
                    <a:pt x="0" y="143741"/>
                  </a:lnTo>
                  <a:cubicBezTo>
                    <a:pt x="59892" y="114993"/>
                    <a:pt x="105410" y="62288"/>
                    <a:pt x="122180" y="0"/>
                  </a:cubicBezTo>
                  <a:close/>
                </a:path>
              </a:pathLst>
            </a:custGeom>
            <a:solidFill>
              <a:srgbClr val="DDB945"/>
            </a:solidFill>
            <a:ln w="23912" cap="flat">
              <a:noFill/>
              <a:prstDash val="solid"/>
              <a:miter/>
            </a:ln>
          </p:spPr>
          <p:txBody>
            <a:bodyPr rtlCol="0" anchor="ctr"/>
            <a:lstStyle/>
            <a:p>
              <a:endParaRPr lang="en-US" dirty="0"/>
            </a:p>
          </p:txBody>
        </p:sp>
        <p:sp>
          <p:nvSpPr>
            <p:cNvPr id="9" name="Freeform 8">
              <a:extLst>
                <a:ext uri="{FF2B5EF4-FFF2-40B4-BE49-F238E27FC236}">
                  <a16:creationId xmlns:a16="http://schemas.microsoft.com/office/drawing/2014/main" id="{E554B41A-C964-6B4D-F649-6C42B7375673}"/>
                </a:ext>
              </a:extLst>
            </p:cNvPr>
            <p:cNvSpPr/>
            <p:nvPr/>
          </p:nvSpPr>
          <p:spPr>
            <a:xfrm>
              <a:off x="9129798" y="3317009"/>
              <a:ext cx="201237" cy="239568"/>
            </a:xfrm>
            <a:custGeom>
              <a:avLst/>
              <a:gdLst>
                <a:gd name="connsiteX0" fmla="*/ 100619 w 201237"/>
                <a:gd name="connsiteY0" fmla="*/ 0 h 239568"/>
                <a:gd name="connsiteX1" fmla="*/ 100619 w 201237"/>
                <a:gd name="connsiteY1" fmla="*/ 0 h 239568"/>
                <a:gd name="connsiteX2" fmla="*/ 201237 w 201237"/>
                <a:gd name="connsiteY2" fmla="*/ 119784 h 239568"/>
                <a:gd name="connsiteX3" fmla="*/ 201237 w 201237"/>
                <a:gd name="connsiteY3" fmla="*/ 119784 h 239568"/>
                <a:gd name="connsiteX4" fmla="*/ 100619 w 201237"/>
                <a:gd name="connsiteY4" fmla="*/ 239568 h 239568"/>
                <a:gd name="connsiteX5" fmla="*/ 100619 w 201237"/>
                <a:gd name="connsiteY5" fmla="*/ 239568 h 239568"/>
                <a:gd name="connsiteX6" fmla="*/ 0 w 201237"/>
                <a:gd name="connsiteY6" fmla="*/ 119784 h 239568"/>
                <a:gd name="connsiteX7" fmla="*/ 0 w 201237"/>
                <a:gd name="connsiteY7" fmla="*/ 119784 h 239568"/>
                <a:gd name="connsiteX8" fmla="*/ 100619 w 201237"/>
                <a:gd name="connsiteY8" fmla="*/ 0 h 23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37" h="239568">
                  <a:moveTo>
                    <a:pt x="100619" y="0"/>
                  </a:moveTo>
                  <a:lnTo>
                    <a:pt x="100619" y="0"/>
                  </a:lnTo>
                  <a:cubicBezTo>
                    <a:pt x="114993" y="52705"/>
                    <a:pt x="153324" y="95827"/>
                    <a:pt x="201237" y="119784"/>
                  </a:cubicBezTo>
                  <a:lnTo>
                    <a:pt x="201237" y="119784"/>
                  </a:lnTo>
                  <a:cubicBezTo>
                    <a:pt x="150928" y="143741"/>
                    <a:pt x="114993" y="186863"/>
                    <a:pt x="100619" y="239568"/>
                  </a:cubicBezTo>
                  <a:lnTo>
                    <a:pt x="100619" y="239568"/>
                  </a:lnTo>
                  <a:cubicBezTo>
                    <a:pt x="86245" y="186863"/>
                    <a:pt x="47914" y="143741"/>
                    <a:pt x="0" y="119784"/>
                  </a:cubicBezTo>
                  <a:lnTo>
                    <a:pt x="0" y="119784"/>
                  </a:lnTo>
                  <a:cubicBezTo>
                    <a:pt x="47914" y="95827"/>
                    <a:pt x="86245" y="52705"/>
                    <a:pt x="100619" y="0"/>
                  </a:cubicBezTo>
                  <a:close/>
                </a:path>
              </a:pathLst>
            </a:custGeom>
            <a:solidFill>
              <a:srgbClr val="DDB945"/>
            </a:solidFill>
            <a:ln w="23912" cap="flat">
              <a:noFill/>
              <a:prstDash val="solid"/>
              <a:miter/>
            </a:ln>
          </p:spPr>
          <p:txBody>
            <a:bodyPr rtlCol="0" anchor="ctr"/>
            <a:lstStyle/>
            <a:p>
              <a:endParaRPr lang="en-US" dirty="0"/>
            </a:p>
          </p:txBody>
        </p:sp>
        <p:sp>
          <p:nvSpPr>
            <p:cNvPr id="10" name="Freeform 9">
              <a:extLst>
                <a:ext uri="{FF2B5EF4-FFF2-40B4-BE49-F238E27FC236}">
                  <a16:creationId xmlns:a16="http://schemas.microsoft.com/office/drawing/2014/main" id="{65C753A6-7040-534B-67DD-9157661DAD69}"/>
                </a:ext>
              </a:extLst>
            </p:cNvPr>
            <p:cNvSpPr/>
            <p:nvPr/>
          </p:nvSpPr>
          <p:spPr>
            <a:xfrm>
              <a:off x="10710948" y="3700318"/>
              <a:ext cx="201237" cy="239568"/>
            </a:xfrm>
            <a:custGeom>
              <a:avLst/>
              <a:gdLst>
                <a:gd name="connsiteX0" fmla="*/ 100619 w 201237"/>
                <a:gd name="connsiteY0" fmla="*/ 0 h 239568"/>
                <a:gd name="connsiteX1" fmla="*/ 100619 w 201237"/>
                <a:gd name="connsiteY1" fmla="*/ 0 h 239568"/>
                <a:gd name="connsiteX2" fmla="*/ 201237 w 201237"/>
                <a:gd name="connsiteY2" fmla="*/ 119784 h 239568"/>
                <a:gd name="connsiteX3" fmla="*/ 201237 w 201237"/>
                <a:gd name="connsiteY3" fmla="*/ 119784 h 239568"/>
                <a:gd name="connsiteX4" fmla="*/ 100619 w 201237"/>
                <a:gd name="connsiteY4" fmla="*/ 239568 h 239568"/>
                <a:gd name="connsiteX5" fmla="*/ 100619 w 201237"/>
                <a:gd name="connsiteY5" fmla="*/ 239568 h 239568"/>
                <a:gd name="connsiteX6" fmla="*/ 0 w 201237"/>
                <a:gd name="connsiteY6" fmla="*/ 119784 h 239568"/>
                <a:gd name="connsiteX7" fmla="*/ 0 w 201237"/>
                <a:gd name="connsiteY7" fmla="*/ 119784 h 239568"/>
                <a:gd name="connsiteX8" fmla="*/ 100619 w 201237"/>
                <a:gd name="connsiteY8" fmla="*/ 0 h 23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37" h="239568">
                  <a:moveTo>
                    <a:pt x="100619" y="0"/>
                  </a:moveTo>
                  <a:lnTo>
                    <a:pt x="100619" y="0"/>
                  </a:lnTo>
                  <a:cubicBezTo>
                    <a:pt x="114993" y="52705"/>
                    <a:pt x="153324" y="95827"/>
                    <a:pt x="201237" y="119784"/>
                  </a:cubicBezTo>
                  <a:lnTo>
                    <a:pt x="201237" y="119784"/>
                  </a:lnTo>
                  <a:cubicBezTo>
                    <a:pt x="150928" y="143741"/>
                    <a:pt x="114993" y="186863"/>
                    <a:pt x="100619" y="239568"/>
                  </a:cubicBezTo>
                  <a:lnTo>
                    <a:pt x="100619" y="239568"/>
                  </a:lnTo>
                  <a:cubicBezTo>
                    <a:pt x="86245" y="186863"/>
                    <a:pt x="47914" y="143741"/>
                    <a:pt x="0" y="119784"/>
                  </a:cubicBezTo>
                  <a:lnTo>
                    <a:pt x="0" y="119784"/>
                  </a:lnTo>
                  <a:cubicBezTo>
                    <a:pt x="47914" y="95827"/>
                    <a:pt x="86245" y="52705"/>
                    <a:pt x="100619" y="0"/>
                  </a:cubicBezTo>
                  <a:close/>
                </a:path>
              </a:pathLst>
            </a:custGeom>
            <a:solidFill>
              <a:srgbClr val="DDB945"/>
            </a:solidFill>
            <a:ln w="23912" cap="flat">
              <a:noFill/>
              <a:prstDash val="solid"/>
              <a:miter/>
            </a:ln>
          </p:spPr>
          <p:txBody>
            <a:bodyPr rtlCol="0" anchor="ctr"/>
            <a:lstStyle/>
            <a:p>
              <a:endParaRPr lang="en-US" dirty="0"/>
            </a:p>
          </p:txBody>
        </p:sp>
        <p:sp>
          <p:nvSpPr>
            <p:cNvPr id="11" name="Freeform 10">
              <a:extLst>
                <a:ext uri="{FF2B5EF4-FFF2-40B4-BE49-F238E27FC236}">
                  <a16:creationId xmlns:a16="http://schemas.microsoft.com/office/drawing/2014/main" id="{D657CFDE-E0B3-E385-DBBC-F2D1152C9BFF}"/>
                </a:ext>
              </a:extLst>
            </p:cNvPr>
            <p:cNvSpPr/>
            <p:nvPr/>
          </p:nvSpPr>
          <p:spPr>
            <a:xfrm>
              <a:off x="9870064" y="3856037"/>
              <a:ext cx="71870" cy="311438"/>
            </a:xfrm>
            <a:custGeom>
              <a:avLst/>
              <a:gdLst>
                <a:gd name="connsiteX0" fmla="*/ 35935 w 71870"/>
                <a:gd name="connsiteY0" fmla="*/ 311439 h 311438"/>
                <a:gd name="connsiteX1" fmla="*/ 0 w 71870"/>
                <a:gd name="connsiteY1" fmla="*/ 275503 h 311438"/>
                <a:gd name="connsiteX2" fmla="*/ 0 w 71870"/>
                <a:gd name="connsiteY2" fmla="*/ 35935 h 311438"/>
                <a:gd name="connsiteX3" fmla="*/ 35935 w 71870"/>
                <a:gd name="connsiteY3" fmla="*/ 0 h 311438"/>
                <a:gd name="connsiteX4" fmla="*/ 71870 w 71870"/>
                <a:gd name="connsiteY4" fmla="*/ 35935 h 311438"/>
                <a:gd name="connsiteX5" fmla="*/ 71870 w 71870"/>
                <a:gd name="connsiteY5" fmla="*/ 275503 h 311438"/>
                <a:gd name="connsiteX6" fmla="*/ 35935 w 71870"/>
                <a:gd name="connsiteY6" fmla="*/ 311439 h 3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70" h="311438">
                  <a:moveTo>
                    <a:pt x="35935" y="311439"/>
                  </a:moveTo>
                  <a:cubicBezTo>
                    <a:pt x="16770" y="311439"/>
                    <a:pt x="0" y="294669"/>
                    <a:pt x="0" y="275503"/>
                  </a:cubicBezTo>
                  <a:lnTo>
                    <a:pt x="0" y="35935"/>
                  </a:lnTo>
                  <a:cubicBezTo>
                    <a:pt x="0" y="16770"/>
                    <a:pt x="16770" y="0"/>
                    <a:pt x="35935" y="0"/>
                  </a:cubicBezTo>
                  <a:cubicBezTo>
                    <a:pt x="55101" y="0"/>
                    <a:pt x="71870" y="16770"/>
                    <a:pt x="71870" y="35935"/>
                  </a:cubicBezTo>
                  <a:lnTo>
                    <a:pt x="71870" y="275503"/>
                  </a:lnTo>
                  <a:cubicBezTo>
                    <a:pt x="71870" y="294669"/>
                    <a:pt x="55101" y="311439"/>
                    <a:pt x="35935" y="311439"/>
                  </a:cubicBezTo>
                  <a:close/>
                </a:path>
              </a:pathLst>
            </a:custGeom>
            <a:solidFill>
              <a:srgbClr val="DDB945"/>
            </a:solidFill>
            <a:ln w="23912" cap="flat">
              <a:noFill/>
              <a:prstDash val="solid"/>
              <a:miter/>
            </a:ln>
          </p:spPr>
          <p:txBody>
            <a:bodyPr rtlCol="0" anchor="ctr"/>
            <a:lstStyle/>
            <a:p>
              <a:endParaRPr lang="en-US" dirty="0"/>
            </a:p>
          </p:txBody>
        </p:sp>
        <p:sp>
          <p:nvSpPr>
            <p:cNvPr id="12" name="Freeform 11">
              <a:extLst>
                <a:ext uri="{FF2B5EF4-FFF2-40B4-BE49-F238E27FC236}">
                  <a16:creationId xmlns:a16="http://schemas.microsoft.com/office/drawing/2014/main" id="{A246118C-8A32-E047-537E-477731112246}"/>
                </a:ext>
              </a:extLst>
            </p:cNvPr>
            <p:cNvSpPr/>
            <p:nvPr/>
          </p:nvSpPr>
          <p:spPr>
            <a:xfrm>
              <a:off x="9870064" y="3520642"/>
              <a:ext cx="71870" cy="263525"/>
            </a:xfrm>
            <a:custGeom>
              <a:avLst/>
              <a:gdLst>
                <a:gd name="connsiteX0" fmla="*/ 35935 w 71870"/>
                <a:gd name="connsiteY0" fmla="*/ 263525 h 263525"/>
                <a:gd name="connsiteX1" fmla="*/ 0 w 71870"/>
                <a:gd name="connsiteY1" fmla="*/ 227590 h 263525"/>
                <a:gd name="connsiteX2" fmla="*/ 0 w 71870"/>
                <a:gd name="connsiteY2" fmla="*/ 35935 h 263525"/>
                <a:gd name="connsiteX3" fmla="*/ 35935 w 71870"/>
                <a:gd name="connsiteY3" fmla="*/ 0 h 263525"/>
                <a:gd name="connsiteX4" fmla="*/ 71870 w 71870"/>
                <a:gd name="connsiteY4" fmla="*/ 35935 h 263525"/>
                <a:gd name="connsiteX5" fmla="*/ 71870 w 71870"/>
                <a:gd name="connsiteY5" fmla="*/ 227590 h 263525"/>
                <a:gd name="connsiteX6" fmla="*/ 35935 w 71870"/>
                <a:gd name="connsiteY6" fmla="*/ 263525 h 26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70" h="263525">
                  <a:moveTo>
                    <a:pt x="35935" y="263525"/>
                  </a:moveTo>
                  <a:cubicBezTo>
                    <a:pt x="16770" y="263525"/>
                    <a:pt x="0" y="246755"/>
                    <a:pt x="0" y="227590"/>
                  </a:cubicBezTo>
                  <a:lnTo>
                    <a:pt x="0" y="35935"/>
                  </a:lnTo>
                  <a:cubicBezTo>
                    <a:pt x="0" y="16770"/>
                    <a:pt x="16770" y="0"/>
                    <a:pt x="35935" y="0"/>
                  </a:cubicBezTo>
                  <a:cubicBezTo>
                    <a:pt x="55101" y="0"/>
                    <a:pt x="71870" y="16770"/>
                    <a:pt x="71870" y="35935"/>
                  </a:cubicBezTo>
                  <a:lnTo>
                    <a:pt x="71870" y="227590"/>
                  </a:lnTo>
                  <a:cubicBezTo>
                    <a:pt x="71870" y="246755"/>
                    <a:pt x="55101" y="263525"/>
                    <a:pt x="35935" y="263525"/>
                  </a:cubicBezTo>
                  <a:close/>
                </a:path>
              </a:pathLst>
            </a:custGeom>
            <a:solidFill>
              <a:srgbClr val="DDB945"/>
            </a:solidFill>
            <a:ln w="23912" cap="flat">
              <a:noFill/>
              <a:prstDash val="solid"/>
              <a:miter/>
            </a:ln>
          </p:spPr>
          <p:txBody>
            <a:bodyPr rtlCol="0" anchor="ctr"/>
            <a:lstStyle/>
            <a:p>
              <a:endParaRPr lang="en-US" dirty="0"/>
            </a:p>
          </p:txBody>
        </p:sp>
        <p:sp>
          <p:nvSpPr>
            <p:cNvPr id="13" name="Freeform 12">
              <a:extLst>
                <a:ext uri="{FF2B5EF4-FFF2-40B4-BE49-F238E27FC236}">
                  <a16:creationId xmlns:a16="http://schemas.microsoft.com/office/drawing/2014/main" id="{83EB1072-B730-35CF-B8DF-1D374C64DD65}"/>
                </a:ext>
              </a:extLst>
            </p:cNvPr>
            <p:cNvSpPr/>
            <p:nvPr/>
          </p:nvSpPr>
          <p:spPr>
            <a:xfrm>
              <a:off x="9870064" y="3281074"/>
              <a:ext cx="71870" cy="167697"/>
            </a:xfrm>
            <a:custGeom>
              <a:avLst/>
              <a:gdLst>
                <a:gd name="connsiteX0" fmla="*/ 35935 w 71870"/>
                <a:gd name="connsiteY0" fmla="*/ 167698 h 167697"/>
                <a:gd name="connsiteX1" fmla="*/ 0 w 71870"/>
                <a:gd name="connsiteY1" fmla="*/ 131763 h 167697"/>
                <a:gd name="connsiteX2" fmla="*/ 0 w 71870"/>
                <a:gd name="connsiteY2" fmla="*/ 35935 h 167697"/>
                <a:gd name="connsiteX3" fmla="*/ 35935 w 71870"/>
                <a:gd name="connsiteY3" fmla="*/ 0 h 167697"/>
                <a:gd name="connsiteX4" fmla="*/ 71870 w 71870"/>
                <a:gd name="connsiteY4" fmla="*/ 35935 h 167697"/>
                <a:gd name="connsiteX5" fmla="*/ 71870 w 71870"/>
                <a:gd name="connsiteY5" fmla="*/ 131763 h 167697"/>
                <a:gd name="connsiteX6" fmla="*/ 35935 w 71870"/>
                <a:gd name="connsiteY6" fmla="*/ 167698 h 167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70" h="167697">
                  <a:moveTo>
                    <a:pt x="35935" y="167698"/>
                  </a:moveTo>
                  <a:cubicBezTo>
                    <a:pt x="16770" y="167698"/>
                    <a:pt x="0" y="150928"/>
                    <a:pt x="0" y="131763"/>
                  </a:cubicBezTo>
                  <a:lnTo>
                    <a:pt x="0" y="35935"/>
                  </a:lnTo>
                  <a:cubicBezTo>
                    <a:pt x="0" y="16770"/>
                    <a:pt x="16770" y="0"/>
                    <a:pt x="35935" y="0"/>
                  </a:cubicBezTo>
                  <a:cubicBezTo>
                    <a:pt x="55101" y="0"/>
                    <a:pt x="71870" y="16770"/>
                    <a:pt x="71870" y="35935"/>
                  </a:cubicBezTo>
                  <a:lnTo>
                    <a:pt x="71870" y="131763"/>
                  </a:lnTo>
                  <a:cubicBezTo>
                    <a:pt x="71870" y="150928"/>
                    <a:pt x="55101" y="167698"/>
                    <a:pt x="35935" y="167698"/>
                  </a:cubicBezTo>
                  <a:close/>
                </a:path>
              </a:pathLst>
            </a:custGeom>
            <a:solidFill>
              <a:srgbClr val="DDB945"/>
            </a:solidFill>
            <a:ln w="23912" cap="flat">
              <a:noFill/>
              <a:prstDash val="solid"/>
              <a:miter/>
            </a:ln>
          </p:spPr>
          <p:txBody>
            <a:bodyPr rtlCol="0" anchor="ctr"/>
            <a:lstStyle/>
            <a:p>
              <a:endParaRPr lang="en-US" dirty="0"/>
            </a:p>
          </p:txBody>
        </p:sp>
        <p:sp>
          <p:nvSpPr>
            <p:cNvPr id="14" name="Freeform 13">
              <a:extLst>
                <a:ext uri="{FF2B5EF4-FFF2-40B4-BE49-F238E27FC236}">
                  <a16:creationId xmlns:a16="http://schemas.microsoft.com/office/drawing/2014/main" id="{359B9E19-B20F-DAF0-0A26-DC05C86D29B2}"/>
                </a:ext>
              </a:extLst>
            </p:cNvPr>
            <p:cNvSpPr/>
            <p:nvPr/>
          </p:nvSpPr>
          <p:spPr>
            <a:xfrm>
              <a:off x="10134928" y="3742384"/>
              <a:ext cx="112314" cy="257394"/>
            </a:xfrm>
            <a:custGeom>
              <a:avLst/>
              <a:gdLst>
                <a:gd name="connsiteX0" fmla="*/ 34596 w 112314"/>
                <a:gd name="connsiteY0" fmla="*/ 257395 h 257394"/>
                <a:gd name="connsiteX1" fmla="*/ 27409 w 112314"/>
                <a:gd name="connsiteY1" fmla="*/ 257395 h 257394"/>
                <a:gd name="connsiteX2" fmla="*/ 1056 w 112314"/>
                <a:gd name="connsiteY2" fmla="*/ 214272 h 257394"/>
                <a:gd name="connsiteX3" fmla="*/ 41783 w 112314"/>
                <a:gd name="connsiteY3" fmla="*/ 27409 h 257394"/>
                <a:gd name="connsiteX4" fmla="*/ 84905 w 112314"/>
                <a:gd name="connsiteY4" fmla="*/ 1057 h 257394"/>
                <a:gd name="connsiteX5" fmla="*/ 111258 w 112314"/>
                <a:gd name="connsiteY5" fmla="*/ 44179 h 257394"/>
                <a:gd name="connsiteX6" fmla="*/ 70531 w 112314"/>
                <a:gd name="connsiteY6" fmla="*/ 231042 h 257394"/>
                <a:gd name="connsiteX7" fmla="*/ 34596 w 112314"/>
                <a:gd name="connsiteY7" fmla="*/ 257395 h 257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14" h="257394">
                  <a:moveTo>
                    <a:pt x="34596" y="257395"/>
                  </a:moveTo>
                  <a:cubicBezTo>
                    <a:pt x="32200" y="257395"/>
                    <a:pt x="29805" y="257395"/>
                    <a:pt x="27409" y="257395"/>
                  </a:cubicBezTo>
                  <a:cubicBezTo>
                    <a:pt x="8244" y="252603"/>
                    <a:pt x="-3735" y="233438"/>
                    <a:pt x="1056" y="214272"/>
                  </a:cubicBezTo>
                  <a:lnTo>
                    <a:pt x="41783" y="27409"/>
                  </a:lnTo>
                  <a:cubicBezTo>
                    <a:pt x="46574" y="8244"/>
                    <a:pt x="65740" y="-3735"/>
                    <a:pt x="84905" y="1057"/>
                  </a:cubicBezTo>
                  <a:cubicBezTo>
                    <a:pt x="104071" y="5848"/>
                    <a:pt x="116049" y="25013"/>
                    <a:pt x="111258" y="44179"/>
                  </a:cubicBezTo>
                  <a:lnTo>
                    <a:pt x="70531" y="231042"/>
                  </a:lnTo>
                  <a:cubicBezTo>
                    <a:pt x="65740" y="245416"/>
                    <a:pt x="51366" y="257395"/>
                    <a:pt x="34596" y="257395"/>
                  </a:cubicBezTo>
                  <a:close/>
                </a:path>
              </a:pathLst>
            </a:custGeom>
            <a:solidFill>
              <a:srgbClr val="DDB945"/>
            </a:solidFill>
            <a:ln w="23912" cap="flat">
              <a:noFill/>
              <a:prstDash val="solid"/>
              <a:miter/>
            </a:ln>
          </p:spPr>
          <p:txBody>
            <a:bodyPr rtlCol="0" anchor="ctr"/>
            <a:lstStyle/>
            <a:p>
              <a:endParaRPr lang="en-US" dirty="0"/>
            </a:p>
          </p:txBody>
        </p:sp>
        <p:sp>
          <p:nvSpPr>
            <p:cNvPr id="15" name="Freeform 14">
              <a:extLst>
                <a:ext uri="{FF2B5EF4-FFF2-40B4-BE49-F238E27FC236}">
                  <a16:creationId xmlns:a16="http://schemas.microsoft.com/office/drawing/2014/main" id="{84CE637E-73FE-4D5C-A0F3-7C5E2F9F1BFF}"/>
                </a:ext>
              </a:extLst>
            </p:cNvPr>
            <p:cNvSpPr/>
            <p:nvPr/>
          </p:nvSpPr>
          <p:spPr>
            <a:xfrm>
              <a:off x="10206798" y="3458050"/>
              <a:ext cx="104374" cy="213519"/>
            </a:xfrm>
            <a:custGeom>
              <a:avLst/>
              <a:gdLst>
                <a:gd name="connsiteX0" fmla="*/ 34596 w 104374"/>
                <a:gd name="connsiteY0" fmla="*/ 213519 h 213519"/>
                <a:gd name="connsiteX1" fmla="*/ 27409 w 104374"/>
                <a:gd name="connsiteY1" fmla="*/ 213519 h 213519"/>
                <a:gd name="connsiteX2" fmla="*/ 1056 w 104374"/>
                <a:gd name="connsiteY2" fmla="*/ 170397 h 213519"/>
                <a:gd name="connsiteX3" fmla="*/ 1056 w 104374"/>
                <a:gd name="connsiteY3" fmla="*/ 170397 h 213519"/>
                <a:gd name="connsiteX4" fmla="*/ 32200 w 104374"/>
                <a:gd name="connsiteY4" fmla="*/ 29052 h 213519"/>
                <a:gd name="connsiteX5" fmla="*/ 75323 w 104374"/>
                <a:gd name="connsiteY5" fmla="*/ 304 h 213519"/>
                <a:gd name="connsiteX6" fmla="*/ 104071 w 104374"/>
                <a:gd name="connsiteY6" fmla="*/ 43426 h 213519"/>
                <a:gd name="connsiteX7" fmla="*/ 104071 w 104374"/>
                <a:gd name="connsiteY7" fmla="*/ 45822 h 213519"/>
                <a:gd name="connsiteX8" fmla="*/ 72927 w 104374"/>
                <a:gd name="connsiteY8" fmla="*/ 187167 h 213519"/>
                <a:gd name="connsiteX9" fmla="*/ 34596 w 104374"/>
                <a:gd name="connsiteY9" fmla="*/ 213519 h 213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74" h="213519">
                  <a:moveTo>
                    <a:pt x="34596" y="213519"/>
                  </a:moveTo>
                  <a:cubicBezTo>
                    <a:pt x="32200" y="213519"/>
                    <a:pt x="29805" y="213519"/>
                    <a:pt x="27409" y="213519"/>
                  </a:cubicBezTo>
                  <a:cubicBezTo>
                    <a:pt x="8244" y="208728"/>
                    <a:pt x="-3735" y="189563"/>
                    <a:pt x="1056" y="170397"/>
                  </a:cubicBezTo>
                  <a:lnTo>
                    <a:pt x="1056" y="170397"/>
                  </a:lnTo>
                  <a:lnTo>
                    <a:pt x="32200" y="29052"/>
                  </a:lnTo>
                  <a:cubicBezTo>
                    <a:pt x="36992" y="9886"/>
                    <a:pt x="53762" y="-2092"/>
                    <a:pt x="75323" y="304"/>
                  </a:cubicBezTo>
                  <a:cubicBezTo>
                    <a:pt x="94488" y="5095"/>
                    <a:pt x="106467" y="21865"/>
                    <a:pt x="104071" y="43426"/>
                  </a:cubicBezTo>
                  <a:cubicBezTo>
                    <a:pt x="104071" y="43426"/>
                    <a:pt x="104071" y="43426"/>
                    <a:pt x="104071" y="45822"/>
                  </a:cubicBezTo>
                  <a:lnTo>
                    <a:pt x="72927" y="187167"/>
                  </a:lnTo>
                  <a:cubicBezTo>
                    <a:pt x="65740" y="201541"/>
                    <a:pt x="51366" y="213519"/>
                    <a:pt x="34596" y="213519"/>
                  </a:cubicBezTo>
                  <a:close/>
                </a:path>
              </a:pathLst>
            </a:custGeom>
            <a:solidFill>
              <a:srgbClr val="DDB945"/>
            </a:solidFill>
            <a:ln w="23912" cap="flat">
              <a:noFill/>
              <a:prstDash val="solid"/>
              <a:miter/>
            </a:ln>
          </p:spPr>
          <p:txBody>
            <a:bodyPr rtlCol="0" anchor="ctr"/>
            <a:lstStyle/>
            <a:p>
              <a:endParaRPr lang="en-US" dirty="0"/>
            </a:p>
          </p:txBody>
        </p:sp>
        <p:sp>
          <p:nvSpPr>
            <p:cNvPr id="16" name="Freeform 15">
              <a:extLst>
                <a:ext uri="{FF2B5EF4-FFF2-40B4-BE49-F238E27FC236}">
                  <a16:creationId xmlns:a16="http://schemas.microsoft.com/office/drawing/2014/main" id="{08FF6914-8FF9-AB71-44F0-70CFBC252568}"/>
                </a:ext>
              </a:extLst>
            </p:cNvPr>
            <p:cNvSpPr/>
            <p:nvPr/>
          </p:nvSpPr>
          <p:spPr>
            <a:xfrm>
              <a:off x="10373157" y="3642522"/>
              <a:ext cx="234971" cy="309342"/>
            </a:xfrm>
            <a:custGeom>
              <a:avLst/>
              <a:gdLst>
                <a:gd name="connsiteX0" fmla="*/ 35935 w 234971"/>
                <a:gd name="connsiteY0" fmla="*/ 309342 h 309342"/>
                <a:gd name="connsiteX1" fmla="*/ 0 w 234971"/>
                <a:gd name="connsiteY1" fmla="*/ 273407 h 309342"/>
                <a:gd name="connsiteX2" fmla="*/ 7187 w 234971"/>
                <a:gd name="connsiteY2" fmla="*/ 251846 h 309342"/>
                <a:gd name="connsiteX3" fmla="*/ 170093 w 234971"/>
                <a:gd name="connsiteY3" fmla="*/ 14674 h 309342"/>
                <a:gd name="connsiteX4" fmla="*/ 220403 w 234971"/>
                <a:gd name="connsiteY4" fmla="*/ 7487 h 309342"/>
                <a:gd name="connsiteX5" fmla="*/ 229985 w 234971"/>
                <a:gd name="connsiteY5" fmla="*/ 55400 h 309342"/>
                <a:gd name="connsiteX6" fmla="*/ 67079 w 234971"/>
                <a:gd name="connsiteY6" fmla="*/ 292573 h 309342"/>
                <a:gd name="connsiteX7" fmla="*/ 35935 w 234971"/>
                <a:gd name="connsiteY7" fmla="*/ 309342 h 309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971" h="309342">
                  <a:moveTo>
                    <a:pt x="35935" y="309342"/>
                  </a:moveTo>
                  <a:cubicBezTo>
                    <a:pt x="16770" y="309342"/>
                    <a:pt x="0" y="292573"/>
                    <a:pt x="0" y="273407"/>
                  </a:cubicBezTo>
                  <a:cubicBezTo>
                    <a:pt x="0" y="266220"/>
                    <a:pt x="2396" y="259033"/>
                    <a:pt x="7187" y="251846"/>
                  </a:cubicBezTo>
                  <a:lnTo>
                    <a:pt x="170093" y="14674"/>
                  </a:lnTo>
                  <a:cubicBezTo>
                    <a:pt x="182072" y="-2096"/>
                    <a:pt x="203633" y="-4492"/>
                    <a:pt x="220403" y="7487"/>
                  </a:cubicBezTo>
                  <a:cubicBezTo>
                    <a:pt x="234777" y="19465"/>
                    <a:pt x="239568" y="38630"/>
                    <a:pt x="229985" y="55400"/>
                  </a:cubicBezTo>
                  <a:lnTo>
                    <a:pt x="67079" y="292573"/>
                  </a:lnTo>
                  <a:cubicBezTo>
                    <a:pt x="59892" y="304551"/>
                    <a:pt x="47914" y="309342"/>
                    <a:pt x="35935" y="309342"/>
                  </a:cubicBezTo>
                  <a:close/>
                </a:path>
              </a:pathLst>
            </a:custGeom>
            <a:solidFill>
              <a:srgbClr val="DDB945"/>
            </a:solidFill>
            <a:ln w="23912" cap="flat">
              <a:noFill/>
              <a:prstDash val="solid"/>
              <a:miter/>
            </a:ln>
          </p:spPr>
          <p:txBody>
            <a:bodyPr rtlCol="0" anchor="ctr"/>
            <a:lstStyle/>
            <a:p>
              <a:endParaRPr lang="en-US" dirty="0"/>
            </a:p>
          </p:txBody>
        </p:sp>
        <p:sp>
          <p:nvSpPr>
            <p:cNvPr id="17" name="Freeform 16">
              <a:extLst>
                <a:ext uri="{FF2B5EF4-FFF2-40B4-BE49-F238E27FC236}">
                  <a16:creationId xmlns:a16="http://schemas.microsoft.com/office/drawing/2014/main" id="{8F6F7A68-ECDF-5F8E-0A00-49DDC967A307}"/>
                </a:ext>
              </a:extLst>
            </p:cNvPr>
            <p:cNvSpPr/>
            <p:nvPr/>
          </p:nvSpPr>
          <p:spPr>
            <a:xfrm>
              <a:off x="9555301" y="3692074"/>
              <a:ext cx="121769" cy="307703"/>
            </a:xfrm>
            <a:custGeom>
              <a:avLst/>
              <a:gdLst>
                <a:gd name="connsiteX0" fmla="*/ 87173 w 121769"/>
                <a:gd name="connsiteY0" fmla="*/ 307704 h 307703"/>
                <a:gd name="connsiteX1" fmla="*/ 51238 w 121769"/>
                <a:gd name="connsiteY1" fmla="*/ 278956 h 307703"/>
                <a:gd name="connsiteX2" fmla="*/ 929 w 121769"/>
                <a:gd name="connsiteY2" fmla="*/ 44179 h 307703"/>
                <a:gd name="connsiteX3" fmla="*/ 29677 w 121769"/>
                <a:gd name="connsiteY3" fmla="*/ 1057 h 307703"/>
                <a:gd name="connsiteX4" fmla="*/ 70403 w 121769"/>
                <a:gd name="connsiteY4" fmla="*/ 27409 h 307703"/>
                <a:gd name="connsiteX5" fmla="*/ 120713 w 121769"/>
                <a:gd name="connsiteY5" fmla="*/ 262186 h 307703"/>
                <a:gd name="connsiteX6" fmla="*/ 94360 w 121769"/>
                <a:gd name="connsiteY6" fmla="*/ 305308 h 307703"/>
                <a:gd name="connsiteX7" fmla="*/ 87173 w 121769"/>
                <a:gd name="connsiteY7" fmla="*/ 307704 h 30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769" h="307703">
                  <a:moveTo>
                    <a:pt x="87173" y="307704"/>
                  </a:moveTo>
                  <a:cubicBezTo>
                    <a:pt x="70403" y="307704"/>
                    <a:pt x="56029" y="295725"/>
                    <a:pt x="51238" y="278956"/>
                  </a:cubicBezTo>
                  <a:lnTo>
                    <a:pt x="929" y="44179"/>
                  </a:lnTo>
                  <a:cubicBezTo>
                    <a:pt x="-3863" y="25013"/>
                    <a:pt x="10511" y="5848"/>
                    <a:pt x="29677" y="1057"/>
                  </a:cubicBezTo>
                  <a:cubicBezTo>
                    <a:pt x="48842" y="-3735"/>
                    <a:pt x="68008" y="8244"/>
                    <a:pt x="70403" y="27409"/>
                  </a:cubicBezTo>
                  <a:lnTo>
                    <a:pt x="120713" y="262186"/>
                  </a:lnTo>
                  <a:cubicBezTo>
                    <a:pt x="125504" y="281351"/>
                    <a:pt x="113526" y="300517"/>
                    <a:pt x="94360" y="305308"/>
                  </a:cubicBezTo>
                  <a:cubicBezTo>
                    <a:pt x="91965" y="307704"/>
                    <a:pt x="89569" y="307704"/>
                    <a:pt x="87173" y="307704"/>
                  </a:cubicBezTo>
                  <a:close/>
                </a:path>
              </a:pathLst>
            </a:custGeom>
            <a:solidFill>
              <a:srgbClr val="DDB945"/>
            </a:solidFill>
            <a:ln w="23912" cap="flat">
              <a:noFill/>
              <a:prstDash val="solid"/>
              <a:miter/>
            </a:ln>
          </p:spPr>
          <p:txBody>
            <a:bodyPr rtlCol="0" anchor="ctr"/>
            <a:lstStyle/>
            <a:p>
              <a:endParaRPr lang="en-US" dirty="0"/>
            </a:p>
          </p:txBody>
        </p:sp>
        <p:sp>
          <p:nvSpPr>
            <p:cNvPr id="18" name="Freeform 17">
              <a:extLst>
                <a:ext uri="{FF2B5EF4-FFF2-40B4-BE49-F238E27FC236}">
                  <a16:creationId xmlns:a16="http://schemas.microsoft.com/office/drawing/2014/main" id="{60707457-EBC3-1A88-C472-261F718218B3}"/>
                </a:ext>
              </a:extLst>
            </p:cNvPr>
            <p:cNvSpPr/>
            <p:nvPr/>
          </p:nvSpPr>
          <p:spPr>
            <a:xfrm>
              <a:off x="9504864" y="3459693"/>
              <a:ext cx="90753" cy="166358"/>
            </a:xfrm>
            <a:custGeom>
              <a:avLst/>
              <a:gdLst>
                <a:gd name="connsiteX0" fmla="*/ 56157 w 90753"/>
                <a:gd name="connsiteY0" fmla="*/ 166359 h 166358"/>
                <a:gd name="connsiteX1" fmla="*/ 20222 w 90753"/>
                <a:gd name="connsiteY1" fmla="*/ 137610 h 166358"/>
                <a:gd name="connsiteX2" fmla="*/ 1057 w 90753"/>
                <a:gd name="connsiteY2" fmla="*/ 44179 h 166358"/>
                <a:gd name="connsiteX3" fmla="*/ 27409 w 90753"/>
                <a:gd name="connsiteY3" fmla="*/ 1057 h 166358"/>
                <a:gd name="connsiteX4" fmla="*/ 70531 w 90753"/>
                <a:gd name="connsiteY4" fmla="*/ 27409 h 166358"/>
                <a:gd name="connsiteX5" fmla="*/ 70531 w 90753"/>
                <a:gd name="connsiteY5" fmla="*/ 29805 h 166358"/>
                <a:gd name="connsiteX6" fmla="*/ 89697 w 90753"/>
                <a:gd name="connsiteY6" fmla="*/ 123236 h 166358"/>
                <a:gd name="connsiteX7" fmla="*/ 63344 w 90753"/>
                <a:gd name="connsiteY7" fmla="*/ 166359 h 166358"/>
                <a:gd name="connsiteX8" fmla="*/ 63344 w 90753"/>
                <a:gd name="connsiteY8" fmla="*/ 166359 h 166358"/>
                <a:gd name="connsiteX9" fmla="*/ 56157 w 90753"/>
                <a:gd name="connsiteY9" fmla="*/ 166359 h 166358"/>
                <a:gd name="connsiteX10" fmla="*/ 56157 w 90753"/>
                <a:gd name="connsiteY10" fmla="*/ 166359 h 1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753" h="166358">
                  <a:moveTo>
                    <a:pt x="56157" y="166359"/>
                  </a:moveTo>
                  <a:cubicBezTo>
                    <a:pt x="39387" y="166359"/>
                    <a:pt x="25013" y="154380"/>
                    <a:pt x="20222" y="137610"/>
                  </a:cubicBezTo>
                  <a:lnTo>
                    <a:pt x="1057" y="44179"/>
                  </a:lnTo>
                  <a:cubicBezTo>
                    <a:pt x="-3735" y="25013"/>
                    <a:pt x="8244" y="5848"/>
                    <a:pt x="27409" y="1057"/>
                  </a:cubicBezTo>
                  <a:cubicBezTo>
                    <a:pt x="46575" y="-3735"/>
                    <a:pt x="65740" y="8244"/>
                    <a:pt x="70531" y="27409"/>
                  </a:cubicBezTo>
                  <a:cubicBezTo>
                    <a:pt x="70531" y="27409"/>
                    <a:pt x="70531" y="27409"/>
                    <a:pt x="70531" y="29805"/>
                  </a:cubicBezTo>
                  <a:lnTo>
                    <a:pt x="89697" y="123236"/>
                  </a:lnTo>
                  <a:cubicBezTo>
                    <a:pt x="94488" y="142402"/>
                    <a:pt x="82510" y="161567"/>
                    <a:pt x="63344" y="166359"/>
                  </a:cubicBezTo>
                  <a:lnTo>
                    <a:pt x="63344" y="166359"/>
                  </a:lnTo>
                  <a:cubicBezTo>
                    <a:pt x="60949" y="166359"/>
                    <a:pt x="58553" y="166359"/>
                    <a:pt x="56157" y="166359"/>
                  </a:cubicBezTo>
                  <a:lnTo>
                    <a:pt x="56157" y="166359"/>
                  </a:lnTo>
                  <a:close/>
                </a:path>
              </a:pathLst>
            </a:custGeom>
            <a:solidFill>
              <a:srgbClr val="DDB945"/>
            </a:solidFill>
            <a:ln w="23912" cap="flat">
              <a:noFill/>
              <a:prstDash val="solid"/>
              <a:miter/>
            </a:ln>
          </p:spPr>
          <p:txBody>
            <a:bodyPr rtlCol="0" anchor="ctr"/>
            <a:lstStyle/>
            <a:p>
              <a:endParaRPr lang="en-US" dirty="0"/>
            </a:p>
          </p:txBody>
        </p:sp>
        <p:sp>
          <p:nvSpPr>
            <p:cNvPr id="19" name="Freeform 18">
              <a:extLst>
                <a:ext uri="{FF2B5EF4-FFF2-40B4-BE49-F238E27FC236}">
                  <a16:creationId xmlns:a16="http://schemas.microsoft.com/office/drawing/2014/main" id="{DC5398F2-36BB-39BA-729C-2123F0E8BDB5}"/>
                </a:ext>
              </a:extLst>
            </p:cNvPr>
            <p:cNvSpPr/>
            <p:nvPr/>
          </p:nvSpPr>
          <p:spPr>
            <a:xfrm>
              <a:off x="9206367" y="3644404"/>
              <a:ext cx="234336" cy="307460"/>
            </a:xfrm>
            <a:custGeom>
              <a:avLst/>
              <a:gdLst>
                <a:gd name="connsiteX0" fmla="*/ 196539 w 234336"/>
                <a:gd name="connsiteY0" fmla="*/ 307461 h 307460"/>
                <a:gd name="connsiteX1" fmla="*/ 167790 w 234336"/>
                <a:gd name="connsiteY1" fmla="*/ 293087 h 307460"/>
                <a:gd name="connsiteX2" fmla="*/ 4884 w 234336"/>
                <a:gd name="connsiteY2" fmla="*/ 55914 h 307460"/>
                <a:gd name="connsiteX3" fmla="*/ 16862 w 234336"/>
                <a:gd name="connsiteY3" fmla="*/ 5605 h 307460"/>
                <a:gd name="connsiteX4" fmla="*/ 64776 w 234336"/>
                <a:gd name="connsiteY4" fmla="*/ 15188 h 307460"/>
                <a:gd name="connsiteX5" fmla="*/ 227682 w 234336"/>
                <a:gd name="connsiteY5" fmla="*/ 252360 h 307460"/>
                <a:gd name="connsiteX6" fmla="*/ 218100 w 234336"/>
                <a:gd name="connsiteY6" fmla="*/ 302669 h 307460"/>
                <a:gd name="connsiteX7" fmla="*/ 196539 w 234336"/>
                <a:gd name="connsiteY7" fmla="*/ 307461 h 30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336" h="307460">
                  <a:moveTo>
                    <a:pt x="196539" y="307461"/>
                  </a:moveTo>
                  <a:cubicBezTo>
                    <a:pt x="184560" y="307461"/>
                    <a:pt x="172582" y="302669"/>
                    <a:pt x="167790" y="293087"/>
                  </a:cubicBezTo>
                  <a:lnTo>
                    <a:pt x="4884" y="55914"/>
                  </a:lnTo>
                  <a:cubicBezTo>
                    <a:pt x="-4699" y="39144"/>
                    <a:pt x="93" y="17583"/>
                    <a:pt x="16862" y="5605"/>
                  </a:cubicBezTo>
                  <a:cubicBezTo>
                    <a:pt x="33632" y="-3978"/>
                    <a:pt x="52798" y="-1582"/>
                    <a:pt x="64776" y="15188"/>
                  </a:cubicBezTo>
                  <a:lnTo>
                    <a:pt x="227682" y="252360"/>
                  </a:lnTo>
                  <a:cubicBezTo>
                    <a:pt x="239661" y="269130"/>
                    <a:pt x="234870" y="290691"/>
                    <a:pt x="218100" y="302669"/>
                  </a:cubicBezTo>
                  <a:cubicBezTo>
                    <a:pt x="210913" y="305065"/>
                    <a:pt x="203726" y="307461"/>
                    <a:pt x="196539" y="307461"/>
                  </a:cubicBezTo>
                  <a:close/>
                </a:path>
              </a:pathLst>
            </a:custGeom>
            <a:solidFill>
              <a:srgbClr val="DDB945"/>
            </a:solidFill>
            <a:ln w="23912" cap="flat">
              <a:noFill/>
              <a:prstDash val="solid"/>
              <a:miter/>
            </a:ln>
          </p:spPr>
          <p:txBody>
            <a:bodyPr rtlCol="0" anchor="ctr"/>
            <a:lstStyle/>
            <a:p>
              <a:endParaRPr lang="en-US" dirty="0"/>
            </a:p>
          </p:txBody>
        </p:sp>
        <p:sp>
          <p:nvSpPr>
            <p:cNvPr id="20" name="Freeform 19">
              <a:extLst>
                <a:ext uri="{FF2B5EF4-FFF2-40B4-BE49-F238E27FC236}">
                  <a16:creationId xmlns:a16="http://schemas.microsoft.com/office/drawing/2014/main" id="{D65E1E5F-A58E-479D-05AB-6E386770AD59}"/>
                </a:ext>
              </a:extLst>
            </p:cNvPr>
            <p:cNvSpPr/>
            <p:nvPr/>
          </p:nvSpPr>
          <p:spPr>
            <a:xfrm>
              <a:off x="8858349" y="4082038"/>
              <a:ext cx="2099354" cy="1393480"/>
            </a:xfrm>
            <a:custGeom>
              <a:avLst/>
              <a:gdLst>
                <a:gd name="connsiteX0" fmla="*/ 2096959 w 2099354"/>
                <a:gd name="connsiteY0" fmla="*/ 1101208 h 1393480"/>
                <a:gd name="connsiteX1" fmla="*/ 2025088 w 2099354"/>
                <a:gd name="connsiteY1" fmla="*/ 325006 h 1393480"/>
                <a:gd name="connsiteX2" fmla="*/ 1977174 w 2099354"/>
                <a:gd name="connsiteY2" fmla="*/ 281884 h 1393480"/>
                <a:gd name="connsiteX3" fmla="*/ 1941239 w 2099354"/>
                <a:gd name="connsiteY3" fmla="*/ 281884 h 1393480"/>
                <a:gd name="connsiteX4" fmla="*/ 1929261 w 2099354"/>
                <a:gd name="connsiteY4" fmla="*/ 142935 h 1393480"/>
                <a:gd name="connsiteX5" fmla="*/ 1886138 w 2099354"/>
                <a:gd name="connsiteY5" fmla="*/ 140539 h 1393480"/>
                <a:gd name="connsiteX6" fmla="*/ 1780728 w 2099354"/>
                <a:gd name="connsiteY6" fmla="*/ 142935 h 1393480"/>
                <a:gd name="connsiteX7" fmla="*/ 1768750 w 2099354"/>
                <a:gd name="connsiteY7" fmla="*/ 13568 h 1393480"/>
                <a:gd name="connsiteX8" fmla="*/ 1732815 w 2099354"/>
                <a:gd name="connsiteY8" fmla="*/ 6381 h 1393480"/>
                <a:gd name="connsiteX9" fmla="*/ 1047650 w 2099354"/>
                <a:gd name="connsiteY9" fmla="*/ 236366 h 1393480"/>
                <a:gd name="connsiteX10" fmla="*/ 362484 w 2099354"/>
                <a:gd name="connsiteY10" fmla="*/ 6381 h 1393480"/>
                <a:gd name="connsiteX11" fmla="*/ 326549 w 2099354"/>
                <a:gd name="connsiteY11" fmla="*/ 13568 h 1393480"/>
                <a:gd name="connsiteX12" fmla="*/ 314571 w 2099354"/>
                <a:gd name="connsiteY12" fmla="*/ 142935 h 1393480"/>
                <a:gd name="connsiteX13" fmla="*/ 209161 w 2099354"/>
                <a:gd name="connsiteY13" fmla="*/ 140539 h 1393480"/>
                <a:gd name="connsiteX14" fmla="*/ 168434 w 2099354"/>
                <a:gd name="connsiteY14" fmla="*/ 142935 h 1393480"/>
                <a:gd name="connsiteX15" fmla="*/ 156456 w 2099354"/>
                <a:gd name="connsiteY15" fmla="*/ 281884 h 1393480"/>
                <a:gd name="connsiteX16" fmla="*/ 120521 w 2099354"/>
                <a:gd name="connsiteY16" fmla="*/ 281884 h 1393480"/>
                <a:gd name="connsiteX17" fmla="*/ 72607 w 2099354"/>
                <a:gd name="connsiteY17" fmla="*/ 325006 h 1393480"/>
                <a:gd name="connsiteX18" fmla="*/ 736 w 2099354"/>
                <a:gd name="connsiteY18" fmla="*/ 1101208 h 1393480"/>
                <a:gd name="connsiteX19" fmla="*/ 41463 w 2099354"/>
                <a:gd name="connsiteY19" fmla="*/ 1153913 h 1393480"/>
                <a:gd name="connsiteX20" fmla="*/ 48650 w 2099354"/>
                <a:gd name="connsiteY20" fmla="*/ 1153913 h 1393480"/>
                <a:gd name="connsiteX21" fmla="*/ 937448 w 2099354"/>
                <a:gd name="connsiteY21" fmla="*/ 1376711 h 1393480"/>
                <a:gd name="connsiteX22" fmla="*/ 990153 w 2099354"/>
                <a:gd name="connsiteY22" fmla="*/ 1393481 h 1393480"/>
                <a:gd name="connsiteX23" fmla="*/ 1109937 w 2099354"/>
                <a:gd name="connsiteY23" fmla="*/ 1393481 h 1393480"/>
                <a:gd name="connsiteX24" fmla="*/ 1160247 w 2099354"/>
                <a:gd name="connsiteY24" fmla="*/ 1379107 h 1393480"/>
                <a:gd name="connsiteX25" fmla="*/ 2049045 w 2099354"/>
                <a:gd name="connsiteY25" fmla="*/ 1156308 h 1393480"/>
                <a:gd name="connsiteX26" fmla="*/ 2099354 w 2099354"/>
                <a:gd name="connsiteY26" fmla="*/ 1110790 h 1393480"/>
                <a:gd name="connsiteX27" fmla="*/ 2096959 w 2099354"/>
                <a:gd name="connsiteY27" fmla="*/ 1101208 h 1393480"/>
                <a:gd name="connsiteX28" fmla="*/ 1095563 w 2099354"/>
                <a:gd name="connsiteY28" fmla="*/ 322611 h 1393480"/>
                <a:gd name="connsiteX29" fmla="*/ 1680110 w 2099354"/>
                <a:gd name="connsiteY29" fmla="*/ 95021 h 1393480"/>
                <a:gd name="connsiteX30" fmla="*/ 1744793 w 2099354"/>
                <a:gd name="connsiteY30" fmla="*/ 837682 h 1393480"/>
                <a:gd name="connsiteX31" fmla="*/ 1095563 w 2099354"/>
                <a:gd name="connsiteY31" fmla="*/ 1141934 h 1393480"/>
                <a:gd name="connsiteX32" fmla="*/ 1095563 w 2099354"/>
                <a:gd name="connsiteY32" fmla="*/ 322611 h 1393480"/>
                <a:gd name="connsiteX33" fmla="*/ 415189 w 2099354"/>
                <a:gd name="connsiteY33" fmla="*/ 97417 h 1393480"/>
                <a:gd name="connsiteX34" fmla="*/ 999736 w 2099354"/>
                <a:gd name="connsiteY34" fmla="*/ 325006 h 1393480"/>
                <a:gd name="connsiteX35" fmla="*/ 999736 w 2099354"/>
                <a:gd name="connsiteY35" fmla="*/ 1144330 h 1393480"/>
                <a:gd name="connsiteX36" fmla="*/ 350506 w 2099354"/>
                <a:gd name="connsiteY36" fmla="*/ 840078 h 1393480"/>
                <a:gd name="connsiteX37" fmla="*/ 415189 w 2099354"/>
                <a:gd name="connsiteY37" fmla="*/ 97417 h 1393480"/>
                <a:gd name="connsiteX38" fmla="*/ 185204 w 2099354"/>
                <a:gd name="connsiteY38" fmla="*/ 983819 h 1393480"/>
                <a:gd name="connsiteX39" fmla="*/ 257074 w 2099354"/>
                <a:gd name="connsiteY39" fmla="*/ 233971 h 1393480"/>
                <a:gd name="connsiteX40" fmla="*/ 307384 w 2099354"/>
                <a:gd name="connsiteY40" fmla="*/ 236366 h 1393480"/>
                <a:gd name="connsiteX41" fmla="*/ 247492 w 2099354"/>
                <a:gd name="connsiteY41" fmla="*/ 921531 h 1393480"/>
                <a:gd name="connsiteX42" fmla="*/ 293010 w 2099354"/>
                <a:gd name="connsiteY42" fmla="*/ 926323 h 1393480"/>
                <a:gd name="connsiteX43" fmla="*/ 985362 w 2099354"/>
                <a:gd name="connsiteY43" fmla="*/ 1259323 h 1393480"/>
                <a:gd name="connsiteX44" fmla="*/ 985362 w 2099354"/>
                <a:gd name="connsiteY44" fmla="*/ 1259323 h 1393480"/>
                <a:gd name="connsiteX45" fmla="*/ 185204 w 2099354"/>
                <a:gd name="connsiteY45" fmla="*/ 983819 h 1393480"/>
                <a:gd name="connsiteX46" fmla="*/ 1109937 w 2099354"/>
                <a:gd name="connsiteY46" fmla="*/ 1264114 h 1393480"/>
                <a:gd name="connsiteX47" fmla="*/ 1109937 w 2099354"/>
                <a:gd name="connsiteY47" fmla="*/ 1264114 h 1393480"/>
                <a:gd name="connsiteX48" fmla="*/ 1802290 w 2099354"/>
                <a:gd name="connsiteY48" fmla="*/ 926323 h 1393480"/>
                <a:gd name="connsiteX49" fmla="*/ 1847808 w 2099354"/>
                <a:gd name="connsiteY49" fmla="*/ 921531 h 1393480"/>
                <a:gd name="connsiteX50" fmla="*/ 1787916 w 2099354"/>
                <a:gd name="connsiteY50" fmla="*/ 236366 h 1393480"/>
                <a:gd name="connsiteX51" fmla="*/ 1838225 w 2099354"/>
                <a:gd name="connsiteY51" fmla="*/ 233971 h 1393480"/>
                <a:gd name="connsiteX52" fmla="*/ 1910095 w 2099354"/>
                <a:gd name="connsiteY52" fmla="*/ 983819 h 1393480"/>
                <a:gd name="connsiteX53" fmla="*/ 1109937 w 2099354"/>
                <a:gd name="connsiteY53" fmla="*/ 1264114 h 1393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099354" h="1393480">
                  <a:moveTo>
                    <a:pt x="2096959" y="1101208"/>
                  </a:moveTo>
                  <a:lnTo>
                    <a:pt x="2025088" y="325006"/>
                  </a:lnTo>
                  <a:cubicBezTo>
                    <a:pt x="2022692" y="301050"/>
                    <a:pt x="2001131" y="281884"/>
                    <a:pt x="1977174" y="281884"/>
                  </a:cubicBezTo>
                  <a:cubicBezTo>
                    <a:pt x="1967592" y="281884"/>
                    <a:pt x="1953218" y="281884"/>
                    <a:pt x="1941239" y="281884"/>
                  </a:cubicBezTo>
                  <a:lnTo>
                    <a:pt x="1929261" y="142935"/>
                  </a:lnTo>
                  <a:lnTo>
                    <a:pt x="1886138" y="140539"/>
                  </a:lnTo>
                  <a:cubicBezTo>
                    <a:pt x="1850203" y="138143"/>
                    <a:pt x="1814268" y="140539"/>
                    <a:pt x="1780728" y="142935"/>
                  </a:cubicBezTo>
                  <a:lnTo>
                    <a:pt x="1768750" y="13568"/>
                  </a:lnTo>
                  <a:lnTo>
                    <a:pt x="1732815" y="6381"/>
                  </a:lnTo>
                  <a:cubicBezTo>
                    <a:pt x="1481268" y="-24763"/>
                    <a:pt x="1229721" y="59086"/>
                    <a:pt x="1047650" y="236366"/>
                  </a:cubicBezTo>
                  <a:cubicBezTo>
                    <a:pt x="865578" y="59086"/>
                    <a:pt x="614031" y="-24763"/>
                    <a:pt x="362484" y="6381"/>
                  </a:cubicBezTo>
                  <a:lnTo>
                    <a:pt x="326549" y="13568"/>
                  </a:lnTo>
                  <a:lnTo>
                    <a:pt x="314571" y="142935"/>
                  </a:lnTo>
                  <a:cubicBezTo>
                    <a:pt x="278636" y="140539"/>
                    <a:pt x="245096" y="138143"/>
                    <a:pt x="209161" y="140539"/>
                  </a:cubicBezTo>
                  <a:lnTo>
                    <a:pt x="168434" y="142935"/>
                  </a:lnTo>
                  <a:lnTo>
                    <a:pt x="156456" y="281884"/>
                  </a:lnTo>
                  <a:cubicBezTo>
                    <a:pt x="142082" y="281884"/>
                    <a:pt x="130103" y="281884"/>
                    <a:pt x="120521" y="281884"/>
                  </a:cubicBezTo>
                  <a:cubicBezTo>
                    <a:pt x="96564" y="281884"/>
                    <a:pt x="75003" y="301050"/>
                    <a:pt x="72607" y="325006"/>
                  </a:cubicBezTo>
                  <a:lnTo>
                    <a:pt x="736" y="1101208"/>
                  </a:lnTo>
                  <a:cubicBezTo>
                    <a:pt x="-4055" y="1127560"/>
                    <a:pt x="15111" y="1151517"/>
                    <a:pt x="41463" y="1153913"/>
                  </a:cubicBezTo>
                  <a:cubicBezTo>
                    <a:pt x="43859" y="1153913"/>
                    <a:pt x="46254" y="1153913"/>
                    <a:pt x="48650" y="1153913"/>
                  </a:cubicBezTo>
                  <a:cubicBezTo>
                    <a:pt x="194787" y="1149121"/>
                    <a:pt x="604448" y="1158704"/>
                    <a:pt x="937448" y="1376711"/>
                  </a:cubicBezTo>
                  <a:cubicBezTo>
                    <a:pt x="954218" y="1386294"/>
                    <a:pt x="970988" y="1393481"/>
                    <a:pt x="990153" y="1393481"/>
                  </a:cubicBezTo>
                  <a:lnTo>
                    <a:pt x="1109937" y="1393481"/>
                  </a:lnTo>
                  <a:cubicBezTo>
                    <a:pt x="1129103" y="1393481"/>
                    <a:pt x="1145873" y="1388689"/>
                    <a:pt x="1160247" y="1379107"/>
                  </a:cubicBezTo>
                  <a:cubicBezTo>
                    <a:pt x="1510016" y="1161100"/>
                    <a:pt x="1907700" y="1151517"/>
                    <a:pt x="2049045" y="1156308"/>
                  </a:cubicBezTo>
                  <a:cubicBezTo>
                    <a:pt x="2075397" y="1156308"/>
                    <a:pt x="2096959" y="1137143"/>
                    <a:pt x="2099354" y="1110790"/>
                  </a:cubicBezTo>
                  <a:cubicBezTo>
                    <a:pt x="2096959" y="1103603"/>
                    <a:pt x="2096959" y="1103603"/>
                    <a:pt x="2096959" y="1101208"/>
                  </a:cubicBezTo>
                  <a:close/>
                  <a:moveTo>
                    <a:pt x="1095563" y="322611"/>
                  </a:moveTo>
                  <a:cubicBezTo>
                    <a:pt x="1248887" y="164496"/>
                    <a:pt x="1462103" y="83043"/>
                    <a:pt x="1680110" y="95021"/>
                  </a:cubicBezTo>
                  <a:lnTo>
                    <a:pt x="1744793" y="837682"/>
                  </a:lnTo>
                  <a:cubicBezTo>
                    <a:pt x="1632196" y="859244"/>
                    <a:pt x="1339923" y="931114"/>
                    <a:pt x="1095563" y="1141934"/>
                  </a:cubicBezTo>
                  <a:lnTo>
                    <a:pt x="1095563" y="322611"/>
                  </a:lnTo>
                  <a:close/>
                  <a:moveTo>
                    <a:pt x="415189" y="97417"/>
                  </a:moveTo>
                  <a:cubicBezTo>
                    <a:pt x="633197" y="85438"/>
                    <a:pt x="846412" y="166891"/>
                    <a:pt x="999736" y="325006"/>
                  </a:cubicBezTo>
                  <a:lnTo>
                    <a:pt x="999736" y="1144330"/>
                  </a:lnTo>
                  <a:cubicBezTo>
                    <a:pt x="755376" y="933510"/>
                    <a:pt x="463103" y="861639"/>
                    <a:pt x="350506" y="840078"/>
                  </a:cubicBezTo>
                  <a:lnTo>
                    <a:pt x="415189" y="97417"/>
                  </a:lnTo>
                  <a:close/>
                  <a:moveTo>
                    <a:pt x="185204" y="983819"/>
                  </a:moveTo>
                  <a:lnTo>
                    <a:pt x="257074" y="233971"/>
                  </a:lnTo>
                  <a:cubicBezTo>
                    <a:pt x="271449" y="233971"/>
                    <a:pt x="288218" y="236366"/>
                    <a:pt x="307384" y="236366"/>
                  </a:cubicBezTo>
                  <a:lnTo>
                    <a:pt x="247492" y="921531"/>
                  </a:lnTo>
                  <a:lnTo>
                    <a:pt x="293010" y="926323"/>
                  </a:lnTo>
                  <a:cubicBezTo>
                    <a:pt x="297801" y="926323"/>
                    <a:pt x="702671" y="979028"/>
                    <a:pt x="985362" y="1259323"/>
                  </a:cubicBezTo>
                  <a:lnTo>
                    <a:pt x="985362" y="1259323"/>
                  </a:lnTo>
                  <a:cubicBezTo>
                    <a:pt x="671527" y="1019754"/>
                    <a:pt x="321758" y="988610"/>
                    <a:pt x="185204" y="983819"/>
                  </a:cubicBezTo>
                  <a:close/>
                  <a:moveTo>
                    <a:pt x="1109937" y="1264114"/>
                  </a:moveTo>
                  <a:lnTo>
                    <a:pt x="1109937" y="1264114"/>
                  </a:lnTo>
                  <a:cubicBezTo>
                    <a:pt x="1397419" y="981423"/>
                    <a:pt x="1799894" y="926323"/>
                    <a:pt x="1802290" y="926323"/>
                  </a:cubicBezTo>
                  <a:lnTo>
                    <a:pt x="1847808" y="921531"/>
                  </a:lnTo>
                  <a:lnTo>
                    <a:pt x="1787916" y="236366"/>
                  </a:lnTo>
                  <a:cubicBezTo>
                    <a:pt x="1807081" y="233971"/>
                    <a:pt x="1823851" y="233971"/>
                    <a:pt x="1838225" y="233971"/>
                  </a:cubicBezTo>
                  <a:lnTo>
                    <a:pt x="1910095" y="983819"/>
                  </a:lnTo>
                  <a:cubicBezTo>
                    <a:pt x="1773541" y="988610"/>
                    <a:pt x="1423772" y="1022150"/>
                    <a:pt x="1109937" y="1264114"/>
                  </a:cubicBezTo>
                  <a:close/>
                </a:path>
              </a:pathLst>
            </a:custGeom>
            <a:solidFill>
              <a:schemeClr val="tx1"/>
            </a:solidFill>
            <a:ln w="23912"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41756047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AB5DB3-817D-A907-87A6-71B2631E15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970AA2-A045-DF1D-593F-AD6460FB0F17}"/>
              </a:ext>
            </a:extLst>
          </p:cNvPr>
          <p:cNvSpPr>
            <a:spLocks noGrp="1"/>
          </p:cNvSpPr>
          <p:nvPr>
            <p:ph type="title"/>
          </p:nvPr>
        </p:nvSpPr>
        <p:spPr/>
        <p:txBody>
          <a:bodyPr/>
          <a:lstStyle/>
          <a:p>
            <a:r>
              <a:rPr lang="en-US" dirty="0"/>
              <a:t>Kanban Boards</a:t>
            </a:r>
          </a:p>
        </p:txBody>
      </p:sp>
      <p:sp>
        <p:nvSpPr>
          <p:cNvPr id="5" name="Slide Number Placeholder 4">
            <a:extLst>
              <a:ext uri="{FF2B5EF4-FFF2-40B4-BE49-F238E27FC236}">
                <a16:creationId xmlns:a16="http://schemas.microsoft.com/office/drawing/2014/main" id="{E25C5370-427D-2767-FE0E-DE1BF3DEE08A}"/>
              </a:ext>
            </a:extLst>
          </p:cNvPr>
          <p:cNvSpPr>
            <a:spLocks noGrp="1"/>
          </p:cNvSpPr>
          <p:nvPr>
            <p:ph type="sldNum" sz="quarter" idx="12"/>
          </p:nvPr>
        </p:nvSpPr>
        <p:spPr/>
        <p:txBody>
          <a:bodyPr/>
          <a:lstStyle/>
          <a:p>
            <a:fld id="{F994776A-187E-9540-9EA4-8D5781AB769D}" type="slidenum">
              <a:rPr lang="en-US" smtClean="0"/>
              <a:pPr/>
              <a:t>43</a:t>
            </a:fld>
            <a:endParaRPr lang="en-US" dirty="0"/>
          </a:p>
        </p:txBody>
      </p:sp>
    </p:spTree>
    <p:extLst>
      <p:ext uri="{BB962C8B-B14F-4D97-AF65-F5344CB8AC3E}">
        <p14:creationId xmlns:p14="http://schemas.microsoft.com/office/powerpoint/2010/main" val="35313858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5139-8BD3-8007-B3D4-9835A316815F}"/>
              </a:ext>
            </a:extLst>
          </p:cNvPr>
          <p:cNvSpPr>
            <a:spLocks noGrp="1"/>
          </p:cNvSpPr>
          <p:nvPr>
            <p:ph type="title"/>
          </p:nvPr>
        </p:nvSpPr>
        <p:spPr/>
        <p:txBody>
          <a:bodyPr>
            <a:normAutofit fontScale="90000"/>
          </a:bodyPr>
          <a:lstStyle/>
          <a:p>
            <a:r>
              <a:rPr lang="en-US" dirty="0"/>
              <a:t>Kanban Boards</a:t>
            </a:r>
          </a:p>
        </p:txBody>
      </p:sp>
      <p:sp>
        <p:nvSpPr>
          <p:cNvPr id="3" name="Content Placeholder 2">
            <a:extLst>
              <a:ext uri="{FF2B5EF4-FFF2-40B4-BE49-F238E27FC236}">
                <a16:creationId xmlns:a16="http://schemas.microsoft.com/office/drawing/2014/main" id="{77ABFD63-2735-717C-8558-B8D3DAFE783F}"/>
              </a:ext>
            </a:extLst>
          </p:cNvPr>
          <p:cNvSpPr>
            <a:spLocks noGrp="1"/>
          </p:cNvSpPr>
          <p:nvPr>
            <p:ph idx="12"/>
          </p:nvPr>
        </p:nvSpPr>
        <p:spPr/>
        <p:txBody>
          <a:bodyPr>
            <a:normAutofit/>
          </a:bodyPr>
          <a:lstStyle/>
          <a:p>
            <a:pPr marL="0" indent="0">
              <a:buNone/>
            </a:pPr>
            <a:r>
              <a:rPr lang="en-US" sz="3200" dirty="0"/>
              <a:t>Intro/Overview</a:t>
            </a:r>
          </a:p>
          <a:p>
            <a:r>
              <a:rPr lang="en-US" sz="2800" dirty="0"/>
              <a:t>Visual tool for project management.</a:t>
            </a:r>
          </a:p>
          <a:p>
            <a:r>
              <a:rPr lang="en-US" sz="2800" dirty="0"/>
              <a:t>Helps visualize work and limit work-in-progress.</a:t>
            </a:r>
          </a:p>
          <a:p>
            <a:r>
              <a:rPr lang="en-US" sz="2800" dirty="0"/>
              <a:t>Maximizes efficiency in Agile methodologies.</a:t>
            </a:r>
          </a:p>
        </p:txBody>
      </p:sp>
      <p:sp>
        <p:nvSpPr>
          <p:cNvPr id="4" name="Content Placeholder 3">
            <a:extLst>
              <a:ext uri="{FF2B5EF4-FFF2-40B4-BE49-F238E27FC236}">
                <a16:creationId xmlns:a16="http://schemas.microsoft.com/office/drawing/2014/main" id="{0241D68E-FD25-F497-45AA-4BDDBC9A1A26}"/>
              </a:ext>
            </a:extLst>
          </p:cNvPr>
          <p:cNvSpPr>
            <a:spLocks noGrp="1"/>
          </p:cNvSpPr>
          <p:nvPr>
            <p:ph idx="13"/>
          </p:nvPr>
        </p:nvSpPr>
        <p:spPr/>
        <p:txBody>
          <a:bodyPr>
            <a:normAutofit/>
          </a:bodyPr>
          <a:lstStyle/>
          <a:p>
            <a:pPr marL="0" indent="0">
              <a:buNone/>
            </a:pPr>
            <a:r>
              <a:rPr lang="en-US" sz="3200" dirty="0"/>
              <a:t>Product Backlog</a:t>
            </a:r>
          </a:p>
          <a:p>
            <a:r>
              <a:rPr lang="en-US" sz="2800" dirty="0"/>
              <a:t>Everything you could ever work on that you haven’t yet.</a:t>
            </a:r>
          </a:p>
          <a:p>
            <a:r>
              <a:rPr lang="en-US" sz="2800" dirty="0"/>
              <a:t>Place to put ideas mid-sprint before Sprint Planning.</a:t>
            </a:r>
          </a:p>
          <a:p>
            <a:r>
              <a:rPr lang="en-US" sz="2800" dirty="0"/>
              <a:t>Items can be broken down and prioritized.</a:t>
            </a:r>
          </a:p>
        </p:txBody>
      </p:sp>
      <p:sp>
        <p:nvSpPr>
          <p:cNvPr id="5" name="Text Placeholder 4">
            <a:extLst>
              <a:ext uri="{FF2B5EF4-FFF2-40B4-BE49-F238E27FC236}">
                <a16:creationId xmlns:a16="http://schemas.microsoft.com/office/drawing/2014/main" id="{C90F7480-DA14-0F8E-30C7-365E6B154A68}"/>
              </a:ext>
            </a:extLst>
          </p:cNvPr>
          <p:cNvSpPr>
            <a:spLocks noGrp="1"/>
          </p:cNvSpPr>
          <p:nvPr>
            <p:ph type="body"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82FA62F-AAFE-3FD2-A208-B14FCB7B8432}"/>
              </a:ext>
            </a:extLst>
          </p:cNvPr>
          <p:cNvSpPr>
            <a:spLocks noGrp="1"/>
          </p:cNvSpPr>
          <p:nvPr>
            <p:ph type="sldNum" sz="quarter" idx="14"/>
          </p:nvPr>
        </p:nvSpPr>
        <p:spPr/>
        <p:txBody>
          <a:bodyPr/>
          <a:lstStyle/>
          <a:p>
            <a:fld id="{F994776A-187E-9540-9EA4-8D5781AB769D}" type="slidenum">
              <a:rPr lang="en-US" smtClean="0"/>
              <a:pPr/>
              <a:t>44</a:t>
            </a:fld>
            <a:endParaRPr lang="en-US" dirty="0"/>
          </a:p>
        </p:txBody>
      </p:sp>
    </p:spTree>
    <p:extLst>
      <p:ext uri="{BB962C8B-B14F-4D97-AF65-F5344CB8AC3E}">
        <p14:creationId xmlns:p14="http://schemas.microsoft.com/office/powerpoint/2010/main" val="42699566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B06B2-3C3B-706D-A150-64F374D78C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BD911D-FE01-5532-7CDD-7A24D893DB25}"/>
              </a:ext>
            </a:extLst>
          </p:cNvPr>
          <p:cNvSpPr>
            <a:spLocks noGrp="1"/>
          </p:cNvSpPr>
          <p:nvPr>
            <p:ph type="title"/>
          </p:nvPr>
        </p:nvSpPr>
        <p:spPr/>
        <p:txBody>
          <a:bodyPr>
            <a:normAutofit fontScale="90000"/>
          </a:bodyPr>
          <a:lstStyle/>
          <a:p>
            <a:r>
              <a:rPr lang="en-US" dirty="0"/>
              <a:t>Kanban Boards</a:t>
            </a:r>
          </a:p>
        </p:txBody>
      </p:sp>
      <p:sp>
        <p:nvSpPr>
          <p:cNvPr id="3" name="Content Placeholder 2">
            <a:extLst>
              <a:ext uri="{FF2B5EF4-FFF2-40B4-BE49-F238E27FC236}">
                <a16:creationId xmlns:a16="http://schemas.microsoft.com/office/drawing/2014/main" id="{64090B2D-DBD0-6B8E-97DB-6B8D766DF052}"/>
              </a:ext>
            </a:extLst>
          </p:cNvPr>
          <p:cNvSpPr>
            <a:spLocks noGrp="1"/>
          </p:cNvSpPr>
          <p:nvPr>
            <p:ph idx="12"/>
          </p:nvPr>
        </p:nvSpPr>
        <p:spPr/>
        <p:txBody>
          <a:bodyPr>
            <a:normAutofit/>
          </a:bodyPr>
          <a:lstStyle/>
          <a:p>
            <a:pPr marL="0" indent="0">
              <a:buNone/>
            </a:pPr>
            <a:r>
              <a:rPr lang="en-US" sz="3200" dirty="0"/>
              <a:t>Sprint Backlog</a:t>
            </a:r>
          </a:p>
          <a:p>
            <a:r>
              <a:rPr lang="en-US" sz="2800" dirty="0"/>
              <a:t>Subset of the Product Backlog.</a:t>
            </a:r>
          </a:p>
          <a:p>
            <a:r>
              <a:rPr lang="en-US" sz="2800" dirty="0"/>
              <a:t>Tasks committed for a specific sprint (2 weeks in TDM).</a:t>
            </a:r>
          </a:p>
          <a:p>
            <a:r>
              <a:rPr lang="en-US" sz="2800" dirty="0"/>
              <a:t>Guides team’s work during the sprint.</a:t>
            </a:r>
          </a:p>
        </p:txBody>
      </p:sp>
      <p:sp>
        <p:nvSpPr>
          <p:cNvPr id="4" name="Content Placeholder 3">
            <a:extLst>
              <a:ext uri="{FF2B5EF4-FFF2-40B4-BE49-F238E27FC236}">
                <a16:creationId xmlns:a16="http://schemas.microsoft.com/office/drawing/2014/main" id="{45C90BF9-BB4F-E7DC-E9EE-A57A1132E7F6}"/>
              </a:ext>
            </a:extLst>
          </p:cNvPr>
          <p:cNvSpPr>
            <a:spLocks noGrp="1"/>
          </p:cNvSpPr>
          <p:nvPr>
            <p:ph idx="13"/>
          </p:nvPr>
        </p:nvSpPr>
        <p:spPr/>
        <p:txBody>
          <a:bodyPr>
            <a:normAutofit/>
          </a:bodyPr>
          <a:lstStyle/>
          <a:p>
            <a:pPr marL="0" indent="0">
              <a:buNone/>
            </a:pPr>
            <a:r>
              <a:rPr lang="en-US" sz="3200" dirty="0"/>
              <a:t>In-Progress</a:t>
            </a:r>
          </a:p>
          <a:p>
            <a:r>
              <a:rPr lang="en-US" sz="2800" dirty="0"/>
              <a:t>Represents tasks being worked on (active development).</a:t>
            </a:r>
          </a:p>
          <a:p>
            <a:r>
              <a:rPr lang="en-US" sz="2800" dirty="0"/>
              <a:t>Keeps team aware of task status.</a:t>
            </a:r>
          </a:p>
          <a:p>
            <a:r>
              <a:rPr lang="en-US" sz="2800" dirty="0"/>
              <a:t>Ownership assigned.</a:t>
            </a:r>
          </a:p>
        </p:txBody>
      </p:sp>
      <p:sp>
        <p:nvSpPr>
          <p:cNvPr id="5" name="Text Placeholder 4">
            <a:extLst>
              <a:ext uri="{FF2B5EF4-FFF2-40B4-BE49-F238E27FC236}">
                <a16:creationId xmlns:a16="http://schemas.microsoft.com/office/drawing/2014/main" id="{A34BF156-FE6E-3740-9B20-657B5559D5B5}"/>
              </a:ext>
            </a:extLst>
          </p:cNvPr>
          <p:cNvSpPr>
            <a:spLocks noGrp="1"/>
          </p:cNvSpPr>
          <p:nvPr>
            <p:ph type="body"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6716BB4-095B-3495-BAE3-E1F109623C37}"/>
              </a:ext>
            </a:extLst>
          </p:cNvPr>
          <p:cNvSpPr>
            <a:spLocks noGrp="1"/>
          </p:cNvSpPr>
          <p:nvPr>
            <p:ph type="sldNum" sz="quarter" idx="14"/>
          </p:nvPr>
        </p:nvSpPr>
        <p:spPr/>
        <p:txBody>
          <a:bodyPr/>
          <a:lstStyle/>
          <a:p>
            <a:fld id="{F994776A-187E-9540-9EA4-8D5781AB769D}" type="slidenum">
              <a:rPr lang="en-US" smtClean="0"/>
              <a:pPr/>
              <a:t>45</a:t>
            </a:fld>
            <a:endParaRPr lang="en-US" dirty="0"/>
          </a:p>
        </p:txBody>
      </p:sp>
    </p:spTree>
    <p:extLst>
      <p:ext uri="{BB962C8B-B14F-4D97-AF65-F5344CB8AC3E}">
        <p14:creationId xmlns:p14="http://schemas.microsoft.com/office/powerpoint/2010/main" val="2080259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E9C8A-B59F-F07A-02A0-F1D72BCC66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279FC8-573E-6CF4-7BF0-DADDE26525AD}"/>
              </a:ext>
            </a:extLst>
          </p:cNvPr>
          <p:cNvSpPr>
            <a:spLocks noGrp="1"/>
          </p:cNvSpPr>
          <p:nvPr>
            <p:ph type="title"/>
          </p:nvPr>
        </p:nvSpPr>
        <p:spPr/>
        <p:txBody>
          <a:bodyPr>
            <a:normAutofit fontScale="90000"/>
          </a:bodyPr>
          <a:lstStyle/>
          <a:p>
            <a:r>
              <a:rPr lang="en-US" dirty="0"/>
              <a:t>Kanban Boards</a:t>
            </a:r>
          </a:p>
        </p:txBody>
      </p:sp>
      <p:sp>
        <p:nvSpPr>
          <p:cNvPr id="3" name="Content Placeholder 2">
            <a:extLst>
              <a:ext uri="{FF2B5EF4-FFF2-40B4-BE49-F238E27FC236}">
                <a16:creationId xmlns:a16="http://schemas.microsoft.com/office/drawing/2014/main" id="{6BBA0297-5874-25CD-EE03-1E6BF49AF97C}"/>
              </a:ext>
            </a:extLst>
          </p:cNvPr>
          <p:cNvSpPr>
            <a:spLocks noGrp="1"/>
          </p:cNvSpPr>
          <p:nvPr>
            <p:ph idx="12"/>
          </p:nvPr>
        </p:nvSpPr>
        <p:spPr/>
        <p:txBody>
          <a:bodyPr>
            <a:normAutofit/>
          </a:bodyPr>
          <a:lstStyle/>
          <a:p>
            <a:pPr marL="0" indent="0">
              <a:buNone/>
            </a:pPr>
            <a:r>
              <a:rPr lang="en-US" sz="3200" dirty="0"/>
              <a:t>Review</a:t>
            </a:r>
          </a:p>
          <a:p>
            <a:r>
              <a:rPr lang="en-US" sz="2800" dirty="0"/>
              <a:t>Tasks completed but awaiting review (by Mentor).</a:t>
            </a:r>
          </a:p>
          <a:p>
            <a:r>
              <a:rPr lang="en-US" sz="2800" dirty="0"/>
              <a:t>Ensures work meets required standards.</a:t>
            </a:r>
          </a:p>
          <a:p>
            <a:r>
              <a:rPr lang="en-US" sz="2800" dirty="0"/>
              <a:t>Essential for quality control.</a:t>
            </a:r>
          </a:p>
        </p:txBody>
      </p:sp>
      <p:sp>
        <p:nvSpPr>
          <p:cNvPr id="4" name="Content Placeholder 3">
            <a:extLst>
              <a:ext uri="{FF2B5EF4-FFF2-40B4-BE49-F238E27FC236}">
                <a16:creationId xmlns:a16="http://schemas.microsoft.com/office/drawing/2014/main" id="{0940F7D5-C8CB-7295-CE62-A4C938AE9365}"/>
              </a:ext>
            </a:extLst>
          </p:cNvPr>
          <p:cNvSpPr>
            <a:spLocks noGrp="1"/>
          </p:cNvSpPr>
          <p:nvPr>
            <p:ph idx="13"/>
          </p:nvPr>
        </p:nvSpPr>
        <p:spPr/>
        <p:txBody>
          <a:bodyPr>
            <a:normAutofit/>
          </a:bodyPr>
          <a:lstStyle/>
          <a:p>
            <a:pPr marL="0" indent="0">
              <a:buNone/>
            </a:pPr>
            <a:r>
              <a:rPr lang="en-US" sz="3200" dirty="0"/>
              <a:t>Done</a:t>
            </a:r>
          </a:p>
          <a:p>
            <a:r>
              <a:rPr lang="en-US" sz="2800" dirty="0"/>
              <a:t>Represents completed and approved tasks.</a:t>
            </a:r>
          </a:p>
          <a:p>
            <a:r>
              <a:rPr lang="en-US" sz="2800" dirty="0"/>
              <a:t>No further action required.</a:t>
            </a:r>
          </a:p>
        </p:txBody>
      </p:sp>
      <p:sp>
        <p:nvSpPr>
          <p:cNvPr id="5" name="Text Placeholder 4">
            <a:extLst>
              <a:ext uri="{FF2B5EF4-FFF2-40B4-BE49-F238E27FC236}">
                <a16:creationId xmlns:a16="http://schemas.microsoft.com/office/drawing/2014/main" id="{C7A6AE0E-FE1F-62FE-329C-C02BE621CF92}"/>
              </a:ext>
            </a:extLst>
          </p:cNvPr>
          <p:cNvSpPr>
            <a:spLocks noGrp="1"/>
          </p:cNvSpPr>
          <p:nvPr>
            <p:ph type="body"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C0F044-6DE0-AE8F-A939-52866906927B}"/>
              </a:ext>
            </a:extLst>
          </p:cNvPr>
          <p:cNvSpPr>
            <a:spLocks noGrp="1"/>
          </p:cNvSpPr>
          <p:nvPr>
            <p:ph type="sldNum" sz="quarter" idx="14"/>
          </p:nvPr>
        </p:nvSpPr>
        <p:spPr/>
        <p:txBody>
          <a:bodyPr/>
          <a:lstStyle/>
          <a:p>
            <a:fld id="{F994776A-187E-9540-9EA4-8D5781AB769D}" type="slidenum">
              <a:rPr lang="en-US" smtClean="0"/>
              <a:pPr/>
              <a:t>46</a:t>
            </a:fld>
            <a:endParaRPr lang="en-US" dirty="0"/>
          </a:p>
        </p:txBody>
      </p:sp>
    </p:spTree>
    <p:extLst>
      <p:ext uri="{BB962C8B-B14F-4D97-AF65-F5344CB8AC3E}">
        <p14:creationId xmlns:p14="http://schemas.microsoft.com/office/powerpoint/2010/main" val="6013351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800037-315F-EBF9-09AD-B074E37352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0479D1-242B-1563-3E35-819BB36D8310}"/>
              </a:ext>
            </a:extLst>
          </p:cNvPr>
          <p:cNvSpPr>
            <a:spLocks noGrp="1"/>
          </p:cNvSpPr>
          <p:nvPr>
            <p:ph type="title"/>
          </p:nvPr>
        </p:nvSpPr>
        <p:spPr/>
        <p:txBody>
          <a:bodyPr/>
          <a:lstStyle/>
          <a:p>
            <a:r>
              <a:rPr lang="en-US" dirty="0"/>
              <a:t>RACI Matrix</a:t>
            </a:r>
          </a:p>
        </p:txBody>
      </p:sp>
      <p:sp>
        <p:nvSpPr>
          <p:cNvPr id="5" name="Slide Number Placeholder 4">
            <a:extLst>
              <a:ext uri="{FF2B5EF4-FFF2-40B4-BE49-F238E27FC236}">
                <a16:creationId xmlns:a16="http://schemas.microsoft.com/office/drawing/2014/main" id="{B60401F0-8769-AE61-C86D-FC5FF237732E}"/>
              </a:ext>
            </a:extLst>
          </p:cNvPr>
          <p:cNvSpPr>
            <a:spLocks noGrp="1"/>
          </p:cNvSpPr>
          <p:nvPr>
            <p:ph type="sldNum" sz="quarter" idx="12"/>
          </p:nvPr>
        </p:nvSpPr>
        <p:spPr/>
        <p:txBody>
          <a:bodyPr/>
          <a:lstStyle/>
          <a:p>
            <a:fld id="{F994776A-187E-9540-9EA4-8D5781AB769D}" type="slidenum">
              <a:rPr lang="en-US" smtClean="0"/>
              <a:pPr/>
              <a:t>47</a:t>
            </a:fld>
            <a:endParaRPr lang="en-US" dirty="0"/>
          </a:p>
        </p:txBody>
      </p:sp>
      <p:sp>
        <p:nvSpPr>
          <p:cNvPr id="3" name="TextBox 2">
            <a:extLst>
              <a:ext uri="{FF2B5EF4-FFF2-40B4-BE49-F238E27FC236}">
                <a16:creationId xmlns:a16="http://schemas.microsoft.com/office/drawing/2014/main" id="{97B8E3D1-F6B9-778E-C482-BB1DFF691042}"/>
              </a:ext>
            </a:extLst>
          </p:cNvPr>
          <p:cNvSpPr txBox="1"/>
          <p:nvPr/>
        </p:nvSpPr>
        <p:spPr>
          <a:xfrm>
            <a:off x="1151509" y="2967335"/>
            <a:ext cx="6968907" cy="461665"/>
          </a:xfrm>
          <a:prstGeom prst="rect">
            <a:avLst/>
          </a:prstGeom>
          <a:noFill/>
        </p:spPr>
        <p:txBody>
          <a:bodyPr wrap="square" rtlCol="0">
            <a:spAutoFit/>
          </a:bodyPr>
          <a:lstStyle/>
          <a:p>
            <a:r>
              <a:rPr lang="en-US" sz="2400" dirty="0"/>
              <a:t>🌠 Now entering the responsibility dimension 🌠</a:t>
            </a:r>
          </a:p>
        </p:txBody>
      </p:sp>
    </p:spTree>
    <p:extLst>
      <p:ext uri="{BB962C8B-B14F-4D97-AF65-F5344CB8AC3E}">
        <p14:creationId xmlns:p14="http://schemas.microsoft.com/office/powerpoint/2010/main" val="7803796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3D2394-9834-FEB0-5E9A-80790B612DE8}"/>
              </a:ext>
            </a:extLst>
          </p:cNvPr>
          <p:cNvSpPr>
            <a:spLocks noGrp="1"/>
          </p:cNvSpPr>
          <p:nvPr>
            <p:ph type="body" sz="quarter" idx="11"/>
          </p:nvPr>
        </p:nvSpPr>
        <p:spPr/>
        <p:txBody>
          <a:bodyPr/>
          <a:lstStyle/>
          <a:p>
            <a:r>
              <a:rPr lang="en-US" dirty="0"/>
              <a:t>Video</a:t>
            </a:r>
          </a:p>
        </p:txBody>
      </p:sp>
      <p:sp>
        <p:nvSpPr>
          <p:cNvPr id="4" name="Title 3">
            <a:extLst>
              <a:ext uri="{FF2B5EF4-FFF2-40B4-BE49-F238E27FC236}">
                <a16:creationId xmlns:a16="http://schemas.microsoft.com/office/drawing/2014/main" id="{40CEA782-0AA9-E755-1F38-CEE63987C514}"/>
              </a:ext>
            </a:extLst>
          </p:cNvPr>
          <p:cNvSpPr>
            <a:spLocks noGrp="1"/>
          </p:cNvSpPr>
          <p:nvPr>
            <p:ph type="title"/>
          </p:nvPr>
        </p:nvSpPr>
        <p:spPr/>
        <p:txBody>
          <a:bodyPr>
            <a:normAutofit fontScale="90000"/>
          </a:bodyPr>
          <a:lstStyle/>
          <a:p>
            <a:r>
              <a:rPr lang="en-US" dirty="0"/>
              <a:t>RACI explained</a:t>
            </a:r>
          </a:p>
        </p:txBody>
      </p:sp>
      <p:sp>
        <p:nvSpPr>
          <p:cNvPr id="5" name="Slide Number Placeholder 4">
            <a:extLst>
              <a:ext uri="{FF2B5EF4-FFF2-40B4-BE49-F238E27FC236}">
                <a16:creationId xmlns:a16="http://schemas.microsoft.com/office/drawing/2014/main" id="{8D776F7B-7036-F894-6D98-341A0E4A86C9}"/>
              </a:ext>
            </a:extLst>
          </p:cNvPr>
          <p:cNvSpPr>
            <a:spLocks noGrp="1"/>
          </p:cNvSpPr>
          <p:nvPr>
            <p:ph type="sldNum" sz="quarter" idx="12"/>
          </p:nvPr>
        </p:nvSpPr>
        <p:spPr/>
        <p:txBody>
          <a:bodyPr/>
          <a:lstStyle/>
          <a:p>
            <a:fld id="{F994776A-187E-9540-9EA4-8D5781AB769D}" type="slidenum">
              <a:rPr lang="en-US" smtClean="0"/>
              <a:pPr/>
              <a:t>48</a:t>
            </a:fld>
            <a:endParaRPr lang="en-US" dirty="0"/>
          </a:p>
        </p:txBody>
      </p:sp>
      <p:pic>
        <p:nvPicPr>
          <p:cNvPr id="6" name="Online Media 5" descr="RACI explained its simple yet powerful - The most watched RACI matrix video on YouTube">
            <a:hlinkClick r:id="" action="ppaction://media"/>
            <a:extLst>
              <a:ext uri="{FF2B5EF4-FFF2-40B4-BE49-F238E27FC236}">
                <a16:creationId xmlns:a16="http://schemas.microsoft.com/office/drawing/2014/main" id="{BFDE971F-19B9-2A5F-3997-66120057BCAC}"/>
              </a:ext>
            </a:extLst>
          </p:cNvPr>
          <p:cNvPicPr>
            <a:picLocks noRot="1" noChangeAspect="1"/>
          </p:cNvPicPr>
          <p:nvPr>
            <a:videoFile r:link="rId1"/>
          </p:nvPr>
        </p:nvPicPr>
        <p:blipFill>
          <a:blip r:embed="rId3"/>
          <a:stretch>
            <a:fillRect/>
          </a:stretch>
        </p:blipFill>
        <p:spPr>
          <a:xfrm>
            <a:off x="2584696" y="1137171"/>
            <a:ext cx="8600035" cy="4859020"/>
          </a:xfrm>
          <a:prstGeom prst="rect">
            <a:avLst/>
          </a:prstGeom>
        </p:spPr>
      </p:pic>
    </p:spTree>
    <p:extLst>
      <p:ext uri="{BB962C8B-B14F-4D97-AF65-F5344CB8AC3E}">
        <p14:creationId xmlns:p14="http://schemas.microsoft.com/office/powerpoint/2010/main" val="2694550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CA97726-226A-14B6-4703-15D232BF1BD0}"/>
              </a:ext>
            </a:extLst>
          </p:cNvPr>
          <p:cNvSpPr>
            <a:spLocks noGrp="1"/>
          </p:cNvSpPr>
          <p:nvPr>
            <p:ph type="body" sz="quarter" idx="11"/>
          </p:nvPr>
        </p:nvSpPr>
        <p:spPr/>
        <p:txBody>
          <a:bodyPr/>
          <a:lstStyle/>
          <a:p>
            <a:r>
              <a:rPr lang="en-US" dirty="0"/>
              <a:t>https://the-examples-book.com/crp/students/raci_guide</a:t>
            </a:r>
          </a:p>
        </p:txBody>
      </p:sp>
      <p:sp>
        <p:nvSpPr>
          <p:cNvPr id="3" name="Text Placeholder 2">
            <a:extLst>
              <a:ext uri="{FF2B5EF4-FFF2-40B4-BE49-F238E27FC236}">
                <a16:creationId xmlns:a16="http://schemas.microsoft.com/office/drawing/2014/main" id="{93CFBB86-0BA5-1AD2-3974-34D2D18A190B}"/>
              </a:ext>
            </a:extLst>
          </p:cNvPr>
          <p:cNvSpPr>
            <a:spLocks noGrp="1"/>
          </p:cNvSpPr>
          <p:nvPr>
            <p:ph type="body" sz="quarter" idx="10"/>
          </p:nvPr>
        </p:nvSpPr>
        <p:spPr/>
        <p:txBody>
          <a:bodyPr/>
          <a:lstStyle/>
          <a:p>
            <a:pPr marL="342900" indent="-342900">
              <a:buFont typeface="Arial" panose="020B0604020202020204" pitchFamily="34" charset="0"/>
              <a:buChar char="•"/>
            </a:pPr>
            <a:r>
              <a:rPr lang="en-US" sz="2200" b="1" dirty="0"/>
              <a:t>Responsible: </a:t>
            </a:r>
            <a:r>
              <a:rPr lang="en-US" sz="2200" dirty="0"/>
              <a:t>The person or group responsible for completing a specific task or deliverable. They are responsible for doing the work.</a:t>
            </a:r>
          </a:p>
          <a:p>
            <a:pPr marL="342900" indent="-342900">
              <a:buFont typeface="Arial" panose="020B0604020202020204" pitchFamily="34" charset="0"/>
              <a:buChar char="•"/>
            </a:pPr>
            <a:r>
              <a:rPr lang="en-US" sz="2200" b="1" dirty="0"/>
              <a:t>Accountable: </a:t>
            </a:r>
            <a:r>
              <a:rPr lang="en-US" sz="2200" dirty="0"/>
              <a:t>This role delegates, reviews, and ensure the project meets expectations and deadlines. This person responsible for the task’s success or failure. There should be only one "Accountable" person assigned to each task..</a:t>
            </a:r>
          </a:p>
          <a:p>
            <a:pPr marL="342900" indent="-342900">
              <a:buFont typeface="Arial" panose="020B0604020202020204" pitchFamily="34" charset="0"/>
              <a:buChar char="•"/>
            </a:pPr>
            <a:r>
              <a:rPr lang="en-US" sz="2200" b="1" dirty="0"/>
              <a:t>Consulted: </a:t>
            </a:r>
            <a:r>
              <a:rPr lang="en-US" sz="2200" dirty="0"/>
              <a:t>Individuals or groups that need to be consulted for their expertise, input, or feedback during the task’s execution. These stakeholders are not directly responsible for the task but may offer valuable insights.</a:t>
            </a:r>
          </a:p>
          <a:p>
            <a:pPr marL="800100" lvl="1" indent="-342900">
              <a:buFont typeface="Wingdings" pitchFamily="2" charset="2"/>
              <a:buChar char="Ø"/>
            </a:pPr>
            <a:r>
              <a:rPr lang="en-US" sz="2200" dirty="0"/>
              <a:t>Subject Matter Experts (SMEs), Faculty Mentors, TAs</a:t>
            </a:r>
          </a:p>
          <a:p>
            <a:pPr marL="342900" indent="-342900">
              <a:buFont typeface="Arial" panose="020B0604020202020204" pitchFamily="34" charset="0"/>
              <a:buChar char="•"/>
            </a:pPr>
            <a:r>
              <a:rPr lang="en-US" sz="2200" b="1" dirty="0"/>
              <a:t>Informed: </a:t>
            </a:r>
            <a:r>
              <a:rPr lang="en-US" sz="2200" dirty="0"/>
              <a:t>Individuals or groups that need to be informed about the progress or results of the task but don’t need to be actively involved in its execution.</a:t>
            </a:r>
          </a:p>
          <a:p>
            <a:pPr marL="800100" lvl="1" indent="-342900">
              <a:buFont typeface="Wingdings" pitchFamily="2" charset="2"/>
              <a:buChar char="Ø"/>
            </a:pPr>
            <a:r>
              <a:rPr lang="en-US" sz="2200" dirty="0"/>
              <a:t>Corporate Mentors</a:t>
            </a:r>
          </a:p>
        </p:txBody>
      </p:sp>
      <p:sp>
        <p:nvSpPr>
          <p:cNvPr id="4" name="Title 3">
            <a:extLst>
              <a:ext uri="{FF2B5EF4-FFF2-40B4-BE49-F238E27FC236}">
                <a16:creationId xmlns:a16="http://schemas.microsoft.com/office/drawing/2014/main" id="{F168ECC3-AA27-6B2A-F6AA-018D52CC0C2B}"/>
              </a:ext>
            </a:extLst>
          </p:cNvPr>
          <p:cNvSpPr>
            <a:spLocks noGrp="1"/>
          </p:cNvSpPr>
          <p:nvPr>
            <p:ph type="title"/>
          </p:nvPr>
        </p:nvSpPr>
        <p:spPr/>
        <p:txBody>
          <a:bodyPr/>
          <a:lstStyle/>
          <a:p>
            <a:r>
              <a:rPr lang="en-US" dirty="0"/>
              <a:t>What’s a “RACI”</a:t>
            </a:r>
          </a:p>
        </p:txBody>
      </p:sp>
      <p:sp>
        <p:nvSpPr>
          <p:cNvPr id="5" name="Slide Number Placeholder 4">
            <a:extLst>
              <a:ext uri="{FF2B5EF4-FFF2-40B4-BE49-F238E27FC236}">
                <a16:creationId xmlns:a16="http://schemas.microsoft.com/office/drawing/2014/main" id="{69F0FB0E-14C1-FF85-133D-90521DCCD077}"/>
              </a:ext>
            </a:extLst>
          </p:cNvPr>
          <p:cNvSpPr>
            <a:spLocks noGrp="1"/>
          </p:cNvSpPr>
          <p:nvPr>
            <p:ph type="sldNum" sz="quarter" idx="12"/>
          </p:nvPr>
        </p:nvSpPr>
        <p:spPr/>
        <p:txBody>
          <a:bodyPr/>
          <a:lstStyle/>
          <a:p>
            <a:fld id="{F994776A-187E-9540-9EA4-8D5781AB769D}" type="slidenum">
              <a:rPr lang="en-US" smtClean="0"/>
              <a:pPr/>
              <a:t>49</a:t>
            </a:fld>
            <a:endParaRPr lang="en-US" dirty="0"/>
          </a:p>
        </p:txBody>
      </p:sp>
    </p:spTree>
    <p:extLst>
      <p:ext uri="{BB962C8B-B14F-4D97-AF65-F5344CB8AC3E}">
        <p14:creationId xmlns:p14="http://schemas.microsoft.com/office/powerpoint/2010/main" val="3630855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ADFD7-F8F3-13F9-5D7D-2DADCDFDB01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A20528-26BD-EE99-1BF2-7761DBC35F55}"/>
              </a:ext>
            </a:extLst>
          </p:cNvPr>
          <p:cNvSpPr>
            <a:spLocks noGrp="1"/>
          </p:cNvSpPr>
          <p:nvPr>
            <p:ph type="body" sz="quarter" idx="11"/>
          </p:nvPr>
        </p:nvSpPr>
        <p:spPr/>
        <p:txBody>
          <a:bodyPr/>
          <a:lstStyle/>
          <a:p>
            <a:r>
              <a:rPr lang="en-US" dirty="0"/>
              <a:t>Add your slide to the file in our MSTeams</a:t>
            </a:r>
          </a:p>
        </p:txBody>
      </p:sp>
      <p:sp>
        <p:nvSpPr>
          <p:cNvPr id="3" name="Text Placeholder 2">
            <a:extLst>
              <a:ext uri="{FF2B5EF4-FFF2-40B4-BE49-F238E27FC236}">
                <a16:creationId xmlns:a16="http://schemas.microsoft.com/office/drawing/2014/main" id="{63FE7935-164F-C90D-23FB-912BD7CDC734}"/>
              </a:ext>
            </a:extLst>
          </p:cNvPr>
          <p:cNvSpPr>
            <a:spLocks noGrp="1"/>
          </p:cNvSpPr>
          <p:nvPr>
            <p:ph type="body" sz="quarter" idx="10"/>
          </p:nvPr>
        </p:nvSpPr>
        <p:spPr>
          <a:xfrm>
            <a:off x="457200" y="1543324"/>
            <a:ext cx="6631664" cy="4454706"/>
          </a:xfrm>
        </p:spPr>
        <p:txBody>
          <a:bodyPr/>
          <a:lstStyle/>
          <a:p>
            <a:pPr marL="285750" indent="-285750">
              <a:buFont typeface="Arial" panose="020B0604020202020204" pitchFamily="34" charset="0"/>
              <a:buChar char="•"/>
            </a:pPr>
            <a:r>
              <a:rPr lang="en-US" dirty="0"/>
              <a:t>Headshot</a:t>
            </a:r>
          </a:p>
          <a:p>
            <a:pPr marL="285750" indent="-285750">
              <a:buFont typeface="Arial" panose="020B0604020202020204" pitchFamily="34" charset="0"/>
              <a:buChar char="•"/>
            </a:pPr>
            <a:r>
              <a:rPr lang="en-US" dirty="0"/>
              <a:t>Intro</a:t>
            </a:r>
          </a:p>
          <a:p>
            <a:pPr marL="742950" lvl="1" indent="-285750">
              <a:buFont typeface="Wingdings" pitchFamily="2" charset="2"/>
              <a:buChar char="Ø"/>
            </a:pPr>
            <a:r>
              <a:rPr lang="en-US" dirty="0"/>
              <a:t>Name</a:t>
            </a:r>
          </a:p>
          <a:p>
            <a:pPr marL="742950" lvl="1" indent="-285750">
              <a:buFont typeface="Wingdings" pitchFamily="2" charset="2"/>
              <a:buChar char="Ø"/>
            </a:pPr>
            <a:r>
              <a:rPr lang="en-US" dirty="0"/>
              <a:t>Major</a:t>
            </a:r>
          </a:p>
          <a:p>
            <a:pPr marL="742950" lvl="1" indent="-285750">
              <a:buFont typeface="Wingdings" pitchFamily="2" charset="2"/>
              <a:buChar char="Ø"/>
            </a:pPr>
            <a:r>
              <a:rPr lang="en-US" dirty="0"/>
              <a:t>Graduation Year</a:t>
            </a:r>
          </a:p>
          <a:p>
            <a:pPr marL="742950" lvl="1" indent="-285750">
              <a:buFont typeface="Wingdings" pitchFamily="2" charset="2"/>
              <a:buChar char="Ø"/>
            </a:pPr>
            <a:r>
              <a:rPr lang="en-US" dirty="0"/>
              <a:t>Hometown</a:t>
            </a:r>
          </a:p>
          <a:p>
            <a:pPr marL="285750" indent="-285750">
              <a:buFont typeface="Arial" panose="020B0604020202020204" pitchFamily="34" charset="0"/>
              <a:buChar char="•"/>
            </a:pPr>
            <a:r>
              <a:rPr lang="en-US" dirty="0"/>
              <a:t>Hobbies/Interests</a:t>
            </a:r>
          </a:p>
          <a:p>
            <a:pPr marL="285750" indent="-285750">
              <a:buFont typeface="Arial" panose="020B0604020202020204" pitchFamily="34" charset="0"/>
              <a:buChar char="•"/>
            </a:pPr>
            <a:r>
              <a:rPr lang="en-US" dirty="0"/>
              <a:t>Why you chose this project</a:t>
            </a:r>
          </a:p>
          <a:p>
            <a:pPr marL="285750" indent="-285750">
              <a:buFont typeface="Arial" panose="020B0604020202020204" pitchFamily="34" charset="0"/>
              <a:buChar char="•"/>
            </a:pPr>
            <a:endParaRPr lang="en-US" dirty="0"/>
          </a:p>
        </p:txBody>
      </p:sp>
      <p:sp>
        <p:nvSpPr>
          <p:cNvPr id="4" name="Title 3">
            <a:extLst>
              <a:ext uri="{FF2B5EF4-FFF2-40B4-BE49-F238E27FC236}">
                <a16:creationId xmlns:a16="http://schemas.microsoft.com/office/drawing/2014/main" id="{FFC69617-7A91-DA7E-DC48-7F41B39AEBD7}"/>
              </a:ext>
            </a:extLst>
          </p:cNvPr>
          <p:cNvSpPr>
            <a:spLocks noGrp="1"/>
          </p:cNvSpPr>
          <p:nvPr>
            <p:ph type="title"/>
          </p:nvPr>
        </p:nvSpPr>
        <p:spPr/>
        <p:txBody>
          <a:bodyPr>
            <a:normAutofit fontScale="90000"/>
          </a:bodyPr>
          <a:lstStyle/>
          <a:p>
            <a:r>
              <a:rPr lang="en-US" dirty="0"/>
              <a:t>Meet the Team</a:t>
            </a:r>
          </a:p>
        </p:txBody>
      </p:sp>
      <p:sp>
        <p:nvSpPr>
          <p:cNvPr id="5" name="Slide Number Placeholder 4">
            <a:extLst>
              <a:ext uri="{FF2B5EF4-FFF2-40B4-BE49-F238E27FC236}">
                <a16:creationId xmlns:a16="http://schemas.microsoft.com/office/drawing/2014/main" id="{783871E8-3207-112B-1300-9ECE093C9C4D}"/>
              </a:ext>
            </a:extLst>
          </p:cNvPr>
          <p:cNvSpPr>
            <a:spLocks noGrp="1"/>
          </p:cNvSpPr>
          <p:nvPr>
            <p:ph type="sldNum" sz="quarter" idx="12"/>
          </p:nvPr>
        </p:nvSpPr>
        <p:spPr/>
        <p:txBody>
          <a:bodyPr/>
          <a:lstStyle/>
          <a:p>
            <a:fld id="{F994776A-187E-9540-9EA4-8D5781AB769D}" type="slidenum">
              <a:rPr lang="en-US" smtClean="0"/>
              <a:pPr/>
              <a:t>5</a:t>
            </a:fld>
            <a:endParaRPr lang="en-US" dirty="0"/>
          </a:p>
        </p:txBody>
      </p:sp>
      <p:pic>
        <p:nvPicPr>
          <p:cNvPr id="9" name="Picture 8">
            <a:extLst>
              <a:ext uri="{FF2B5EF4-FFF2-40B4-BE49-F238E27FC236}">
                <a16:creationId xmlns:a16="http://schemas.microsoft.com/office/drawing/2014/main" id="{A4BECD79-032F-A235-37A7-D847DB6C14E9}"/>
              </a:ext>
            </a:extLst>
          </p:cNvPr>
          <p:cNvPicPr>
            <a:picLocks noChangeAspect="1"/>
          </p:cNvPicPr>
          <p:nvPr/>
        </p:nvPicPr>
        <p:blipFill>
          <a:blip r:embed="rId2"/>
          <a:srcRect l="4809" t="5599" r="5861" b="7485"/>
          <a:stretch>
            <a:fillRect/>
          </a:stretch>
        </p:blipFill>
        <p:spPr>
          <a:xfrm>
            <a:off x="5053914" y="2618392"/>
            <a:ext cx="5296544" cy="2898809"/>
          </a:xfrm>
          <a:prstGeom prst="rect">
            <a:avLst/>
          </a:prstGeom>
        </p:spPr>
      </p:pic>
      <p:pic>
        <p:nvPicPr>
          <p:cNvPr id="8" name="Graphic 7" descr="Online meeting with solid fill">
            <a:extLst>
              <a:ext uri="{FF2B5EF4-FFF2-40B4-BE49-F238E27FC236}">
                <a16:creationId xmlns:a16="http://schemas.microsoft.com/office/drawing/2014/main" id="{4B460459-A639-77AC-FD33-E2EF74F3A1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62673" y="1401252"/>
            <a:ext cx="2898808" cy="2898808"/>
          </a:xfrm>
          <a:prstGeom prst="rect">
            <a:avLst/>
          </a:prstGeom>
        </p:spPr>
      </p:pic>
    </p:spTree>
    <p:extLst>
      <p:ext uri="{BB962C8B-B14F-4D97-AF65-F5344CB8AC3E}">
        <p14:creationId xmlns:p14="http://schemas.microsoft.com/office/powerpoint/2010/main" val="35414842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8529CC-BA50-D731-421B-4E8B941381B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1187316-39E7-0E19-F443-E518BAC21BC3}"/>
              </a:ext>
            </a:extLst>
          </p:cNvPr>
          <p:cNvSpPr>
            <a:spLocks noGrp="1"/>
          </p:cNvSpPr>
          <p:nvPr>
            <p:ph type="title"/>
          </p:nvPr>
        </p:nvSpPr>
        <p:spPr/>
        <p:txBody>
          <a:bodyPr/>
          <a:lstStyle/>
          <a:p>
            <a:r>
              <a:rPr lang="en-US" dirty="0"/>
              <a:t>How do we track this?</a:t>
            </a:r>
          </a:p>
        </p:txBody>
      </p:sp>
      <p:sp>
        <p:nvSpPr>
          <p:cNvPr id="5" name="Slide Number Placeholder 4">
            <a:extLst>
              <a:ext uri="{FF2B5EF4-FFF2-40B4-BE49-F238E27FC236}">
                <a16:creationId xmlns:a16="http://schemas.microsoft.com/office/drawing/2014/main" id="{E93B9159-6543-1AD0-6AC8-3AA21FDFB5C9}"/>
              </a:ext>
            </a:extLst>
          </p:cNvPr>
          <p:cNvSpPr>
            <a:spLocks noGrp="1"/>
          </p:cNvSpPr>
          <p:nvPr>
            <p:ph type="sldNum" sz="quarter" idx="12"/>
          </p:nvPr>
        </p:nvSpPr>
        <p:spPr/>
        <p:txBody>
          <a:bodyPr/>
          <a:lstStyle/>
          <a:p>
            <a:fld id="{F994776A-187E-9540-9EA4-8D5781AB769D}" type="slidenum">
              <a:rPr lang="en-US" smtClean="0"/>
              <a:pPr/>
              <a:t>50</a:t>
            </a:fld>
            <a:endParaRPr lang="en-US" dirty="0"/>
          </a:p>
        </p:txBody>
      </p:sp>
      <p:sp>
        <p:nvSpPr>
          <p:cNvPr id="7" name="Text Placeholder 6">
            <a:extLst>
              <a:ext uri="{FF2B5EF4-FFF2-40B4-BE49-F238E27FC236}">
                <a16:creationId xmlns:a16="http://schemas.microsoft.com/office/drawing/2014/main" id="{0C485608-FDAD-8111-C1EC-168197D1BD86}"/>
              </a:ext>
            </a:extLst>
          </p:cNvPr>
          <p:cNvSpPr>
            <a:spLocks noGrp="1"/>
          </p:cNvSpPr>
          <p:nvPr>
            <p:ph type="body" sz="quarter" idx="10"/>
          </p:nvPr>
        </p:nvSpPr>
        <p:spPr>
          <a:xfrm>
            <a:off x="5431809" y="1543324"/>
            <a:ext cx="6292103" cy="4454706"/>
          </a:xfrm>
        </p:spPr>
        <p:txBody>
          <a:bodyPr/>
          <a:lstStyle/>
          <a:p>
            <a:r>
              <a:rPr lang="en-US" dirty="0"/>
              <a:t>This is what a task card looks like in MSTeams Planner</a:t>
            </a:r>
          </a:p>
          <a:p>
            <a:endParaRPr lang="en-US" dirty="0"/>
          </a:p>
          <a:p>
            <a:r>
              <a:rPr lang="en-US" dirty="0"/>
              <a:t>A successful task-card has:</a:t>
            </a:r>
          </a:p>
          <a:p>
            <a:pPr marL="342900" indent="-342900">
              <a:buFont typeface="Arial" panose="020B0604020202020204" pitchFamily="34" charset="0"/>
              <a:buChar char="•"/>
            </a:pPr>
            <a:r>
              <a:rPr lang="en-US" dirty="0"/>
              <a:t>Task Name</a:t>
            </a:r>
          </a:p>
          <a:p>
            <a:pPr marL="342900" indent="-342900">
              <a:buFont typeface="Arial" panose="020B0604020202020204" pitchFamily="34" charset="0"/>
              <a:buChar char="•"/>
            </a:pPr>
            <a:r>
              <a:rPr lang="en-US" dirty="0"/>
              <a:t>People Assigned (includes both responsible and accountable people)</a:t>
            </a:r>
          </a:p>
          <a:p>
            <a:pPr marL="342900" indent="-342900">
              <a:buFont typeface="Arial" panose="020B0604020202020204" pitchFamily="34" charset="0"/>
              <a:buChar char="•"/>
            </a:pPr>
            <a:r>
              <a:rPr lang="en-US" dirty="0"/>
              <a:t>Correct Tags/Flags</a:t>
            </a:r>
          </a:p>
          <a:p>
            <a:pPr marL="342900" indent="-342900">
              <a:buFont typeface="Arial" panose="020B0604020202020204" pitchFamily="34" charset="0"/>
              <a:buChar char="•"/>
            </a:pPr>
            <a:r>
              <a:rPr lang="en-US" dirty="0"/>
              <a:t>Due Date (when should it be completed)</a:t>
            </a:r>
          </a:p>
          <a:p>
            <a:pPr marL="342900" indent="-342900">
              <a:buFont typeface="Arial" panose="020B0604020202020204" pitchFamily="34" charset="0"/>
              <a:buChar char="•"/>
            </a:pPr>
            <a:r>
              <a:rPr lang="en-US" dirty="0"/>
              <a:t>Notes (more details about the task)</a:t>
            </a:r>
          </a:p>
          <a:p>
            <a:pPr marL="342900" indent="-342900">
              <a:buFont typeface="Arial" panose="020B0604020202020204" pitchFamily="34" charset="0"/>
              <a:buChar char="•"/>
            </a:pPr>
            <a:r>
              <a:rPr lang="en-US" dirty="0"/>
              <a:t>Checklist (how do we know were are done)</a:t>
            </a:r>
          </a:p>
        </p:txBody>
      </p:sp>
      <p:pic>
        <p:nvPicPr>
          <p:cNvPr id="8" name="Picture 7">
            <a:extLst>
              <a:ext uri="{FF2B5EF4-FFF2-40B4-BE49-F238E27FC236}">
                <a16:creationId xmlns:a16="http://schemas.microsoft.com/office/drawing/2014/main" id="{A85DA339-168E-6DD7-ABE2-E4692C306F52}"/>
              </a:ext>
            </a:extLst>
          </p:cNvPr>
          <p:cNvPicPr>
            <a:picLocks noChangeAspect="1"/>
          </p:cNvPicPr>
          <p:nvPr/>
        </p:nvPicPr>
        <p:blipFill>
          <a:blip r:embed="rId2"/>
          <a:stretch>
            <a:fillRect/>
          </a:stretch>
        </p:blipFill>
        <p:spPr>
          <a:xfrm>
            <a:off x="457199" y="1521026"/>
            <a:ext cx="4660711" cy="4477004"/>
          </a:xfrm>
          <a:prstGeom prst="rect">
            <a:avLst/>
          </a:prstGeom>
        </p:spPr>
      </p:pic>
      <p:sp>
        <p:nvSpPr>
          <p:cNvPr id="6" name="Text Placeholder 5">
            <a:extLst>
              <a:ext uri="{FF2B5EF4-FFF2-40B4-BE49-F238E27FC236}">
                <a16:creationId xmlns:a16="http://schemas.microsoft.com/office/drawing/2014/main" id="{99FCD92D-D4DB-5958-E628-5F47FD88321A}"/>
              </a:ext>
            </a:extLst>
          </p:cNvPr>
          <p:cNvSpPr>
            <a:spLocks noGrp="1"/>
          </p:cNvSpPr>
          <p:nvPr>
            <p:ph type="body" sz="quarter" idx="11"/>
          </p:nvPr>
        </p:nvSpPr>
        <p:spPr/>
        <p:txBody>
          <a:bodyPr/>
          <a:lstStyle/>
          <a:p>
            <a:r>
              <a:rPr lang="en-US" dirty="0"/>
              <a:t>RACI in The Data Mine</a:t>
            </a:r>
          </a:p>
        </p:txBody>
      </p:sp>
    </p:spTree>
    <p:extLst>
      <p:ext uri="{BB962C8B-B14F-4D97-AF65-F5344CB8AC3E}">
        <p14:creationId xmlns:p14="http://schemas.microsoft.com/office/powerpoint/2010/main" val="20391771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FD2A75-DB20-F64F-83C2-A8135395D5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33F2FE-0CF1-AB64-9BCE-8B886EEA74D1}"/>
              </a:ext>
            </a:extLst>
          </p:cNvPr>
          <p:cNvSpPr>
            <a:spLocks noGrp="1"/>
          </p:cNvSpPr>
          <p:nvPr>
            <p:ph type="title"/>
          </p:nvPr>
        </p:nvSpPr>
        <p:spPr/>
        <p:txBody>
          <a:bodyPr/>
          <a:lstStyle/>
          <a:p>
            <a:r>
              <a:rPr lang="en-US" dirty="0"/>
              <a:t>Tuckman’s Team Development Model</a:t>
            </a:r>
          </a:p>
        </p:txBody>
      </p:sp>
      <p:sp>
        <p:nvSpPr>
          <p:cNvPr id="5" name="Slide Number Placeholder 4">
            <a:extLst>
              <a:ext uri="{FF2B5EF4-FFF2-40B4-BE49-F238E27FC236}">
                <a16:creationId xmlns:a16="http://schemas.microsoft.com/office/drawing/2014/main" id="{8B45691A-EE60-C639-01F6-17877E189BB0}"/>
              </a:ext>
            </a:extLst>
          </p:cNvPr>
          <p:cNvSpPr>
            <a:spLocks noGrp="1"/>
          </p:cNvSpPr>
          <p:nvPr>
            <p:ph type="sldNum" sz="quarter" idx="12"/>
          </p:nvPr>
        </p:nvSpPr>
        <p:spPr/>
        <p:txBody>
          <a:bodyPr/>
          <a:lstStyle/>
          <a:p>
            <a:fld id="{F994776A-187E-9540-9EA4-8D5781AB769D}" type="slidenum">
              <a:rPr lang="en-US" smtClean="0"/>
              <a:pPr/>
              <a:t>51</a:t>
            </a:fld>
            <a:endParaRPr lang="en-US" dirty="0"/>
          </a:p>
        </p:txBody>
      </p:sp>
    </p:spTree>
    <p:extLst>
      <p:ext uri="{BB962C8B-B14F-4D97-AF65-F5344CB8AC3E}">
        <p14:creationId xmlns:p14="http://schemas.microsoft.com/office/powerpoint/2010/main" val="5789871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E702B4-EC3D-F73E-9951-4B9A1F3EA71D}"/>
              </a:ext>
            </a:extLst>
          </p:cNvPr>
          <p:cNvSpPr>
            <a:spLocks noGrp="1"/>
          </p:cNvSpPr>
          <p:nvPr>
            <p:ph type="body" sz="quarter" idx="11"/>
          </p:nvPr>
        </p:nvSpPr>
        <p:spPr/>
        <p:txBody>
          <a:bodyPr/>
          <a:lstStyle/>
          <a:p>
            <a:r>
              <a:rPr lang="en-US" dirty="0"/>
              <a:t>Tuckman’s Team Development Model</a:t>
            </a:r>
          </a:p>
        </p:txBody>
      </p:sp>
      <p:sp>
        <p:nvSpPr>
          <p:cNvPr id="4" name="Title 3">
            <a:extLst>
              <a:ext uri="{FF2B5EF4-FFF2-40B4-BE49-F238E27FC236}">
                <a16:creationId xmlns:a16="http://schemas.microsoft.com/office/drawing/2014/main" id="{597C102A-EF3C-8DDC-FFB0-366786CDC4F5}"/>
              </a:ext>
            </a:extLst>
          </p:cNvPr>
          <p:cNvSpPr>
            <a:spLocks noGrp="1"/>
          </p:cNvSpPr>
          <p:nvPr>
            <p:ph type="title"/>
          </p:nvPr>
        </p:nvSpPr>
        <p:spPr/>
        <p:txBody>
          <a:bodyPr/>
          <a:lstStyle/>
          <a:p>
            <a:r>
              <a:rPr lang="en-US" dirty="0"/>
              <a:t>Team Stages</a:t>
            </a:r>
          </a:p>
        </p:txBody>
      </p:sp>
      <p:sp>
        <p:nvSpPr>
          <p:cNvPr id="5" name="Slide Number Placeholder 4">
            <a:extLst>
              <a:ext uri="{FF2B5EF4-FFF2-40B4-BE49-F238E27FC236}">
                <a16:creationId xmlns:a16="http://schemas.microsoft.com/office/drawing/2014/main" id="{3DC6DCDC-2489-48D4-5DDD-7D59BB1C3D08}"/>
              </a:ext>
            </a:extLst>
          </p:cNvPr>
          <p:cNvSpPr>
            <a:spLocks noGrp="1"/>
          </p:cNvSpPr>
          <p:nvPr>
            <p:ph type="sldNum" sz="quarter" idx="12"/>
          </p:nvPr>
        </p:nvSpPr>
        <p:spPr/>
        <p:txBody>
          <a:bodyPr/>
          <a:lstStyle/>
          <a:p>
            <a:fld id="{F994776A-187E-9540-9EA4-8D5781AB769D}" type="slidenum">
              <a:rPr lang="en-US" smtClean="0"/>
              <a:pPr/>
              <a:t>52</a:t>
            </a:fld>
            <a:endParaRPr lang="en-US" dirty="0"/>
          </a:p>
        </p:txBody>
      </p:sp>
      <p:graphicFrame>
        <p:nvGraphicFramePr>
          <p:cNvPr id="6" name="Content Placeholder 3">
            <a:extLst>
              <a:ext uri="{FF2B5EF4-FFF2-40B4-BE49-F238E27FC236}">
                <a16:creationId xmlns:a16="http://schemas.microsoft.com/office/drawing/2014/main" id="{FA03C40E-333B-A5B4-5662-21ABBAB12AB6}"/>
              </a:ext>
            </a:extLst>
          </p:cNvPr>
          <p:cNvGraphicFramePr>
            <a:graphicFrameLocks/>
          </p:cNvGraphicFramePr>
          <p:nvPr>
            <p:extLst>
              <p:ext uri="{D42A27DB-BD31-4B8C-83A1-F6EECF244321}">
                <p14:modId xmlns:p14="http://schemas.microsoft.com/office/powerpoint/2010/main" val="2212244014"/>
              </p:ext>
            </p:extLst>
          </p:nvPr>
        </p:nvGraphicFramePr>
        <p:xfrm>
          <a:off x="457200" y="1543323"/>
          <a:ext cx="11277600" cy="43603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771670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4E71D2E-8623-DB2F-E950-2C6361D24961}"/>
              </a:ext>
            </a:extLst>
          </p:cNvPr>
          <p:cNvSpPr>
            <a:spLocks noGrp="1"/>
          </p:cNvSpPr>
          <p:nvPr>
            <p:ph type="body" sz="quarter" idx="11"/>
          </p:nvPr>
        </p:nvSpPr>
        <p:spPr/>
        <p:txBody>
          <a:bodyPr/>
          <a:lstStyle/>
          <a:p>
            <a:endParaRPr lang="en-US" dirty="0"/>
          </a:p>
        </p:txBody>
      </p:sp>
      <p:sp>
        <p:nvSpPr>
          <p:cNvPr id="3" name="Text Placeholder 2">
            <a:extLst>
              <a:ext uri="{FF2B5EF4-FFF2-40B4-BE49-F238E27FC236}">
                <a16:creationId xmlns:a16="http://schemas.microsoft.com/office/drawing/2014/main" id="{E9448BAD-2398-4FD9-8A1A-AF5584FC09AE}"/>
              </a:ext>
            </a:extLst>
          </p:cNvPr>
          <p:cNvSpPr>
            <a:spLocks noGrp="1"/>
          </p:cNvSpPr>
          <p:nvPr>
            <p:ph type="body" sz="quarter" idx="10"/>
          </p:nvPr>
        </p:nvSpPr>
        <p:spPr>
          <a:xfrm>
            <a:off x="457200" y="1543324"/>
            <a:ext cx="7938656" cy="4454706"/>
          </a:xfrm>
        </p:spPr>
        <p:txBody>
          <a:bodyPr/>
          <a:lstStyle/>
          <a:p>
            <a:pPr marL="342900" indent="-342900">
              <a:buFont typeface="Arial" panose="020B0604020202020204" pitchFamily="34" charset="0"/>
              <a:buChar char="•"/>
            </a:pPr>
            <a:r>
              <a:rPr lang="en-US" sz="2800" dirty="0"/>
              <a:t>Team members are polite, positive, and a bit uncertain as they get to know each other.</a:t>
            </a:r>
          </a:p>
          <a:p>
            <a:pPr marL="342900" indent="-342900">
              <a:buFont typeface="Arial" panose="020B0604020202020204" pitchFamily="34" charset="0"/>
              <a:buChar char="•"/>
            </a:pPr>
            <a:r>
              <a:rPr lang="en-US" sz="2800" dirty="0"/>
              <a:t>Roles and responsibilities are unclear; people look to a leader for guidance.</a:t>
            </a:r>
          </a:p>
          <a:p>
            <a:pPr marL="342900" indent="-342900">
              <a:buFont typeface="Arial" panose="020B0604020202020204" pitchFamily="34" charset="0"/>
              <a:buChar char="•"/>
            </a:pPr>
            <a:r>
              <a:rPr lang="en-US" sz="2800" dirty="0"/>
              <a:t>This is a time for building trust and setting initial goals.</a:t>
            </a:r>
          </a:p>
          <a:p>
            <a:pPr marL="342900" indent="-342900">
              <a:buFont typeface="Arial" panose="020B0604020202020204" pitchFamily="34" charset="0"/>
              <a:buChar char="•"/>
            </a:pPr>
            <a:endParaRPr lang="en-US" sz="2800" dirty="0"/>
          </a:p>
        </p:txBody>
      </p:sp>
      <p:sp>
        <p:nvSpPr>
          <p:cNvPr id="4" name="Title 3">
            <a:extLst>
              <a:ext uri="{FF2B5EF4-FFF2-40B4-BE49-F238E27FC236}">
                <a16:creationId xmlns:a16="http://schemas.microsoft.com/office/drawing/2014/main" id="{9BB154A0-678E-4D5F-8995-B05BC0DECA03}"/>
              </a:ext>
            </a:extLst>
          </p:cNvPr>
          <p:cNvSpPr>
            <a:spLocks noGrp="1"/>
          </p:cNvSpPr>
          <p:nvPr>
            <p:ph type="title"/>
          </p:nvPr>
        </p:nvSpPr>
        <p:spPr/>
        <p:txBody>
          <a:bodyPr/>
          <a:lstStyle/>
          <a:p>
            <a:r>
              <a:rPr lang="en-US" dirty="0"/>
              <a:t>Forming</a:t>
            </a:r>
          </a:p>
        </p:txBody>
      </p:sp>
      <p:sp>
        <p:nvSpPr>
          <p:cNvPr id="5" name="Slide Number Placeholder 4">
            <a:extLst>
              <a:ext uri="{FF2B5EF4-FFF2-40B4-BE49-F238E27FC236}">
                <a16:creationId xmlns:a16="http://schemas.microsoft.com/office/drawing/2014/main" id="{80A18741-94C5-DD71-60F4-A55139B65283}"/>
              </a:ext>
            </a:extLst>
          </p:cNvPr>
          <p:cNvSpPr>
            <a:spLocks noGrp="1"/>
          </p:cNvSpPr>
          <p:nvPr>
            <p:ph type="sldNum" sz="quarter" idx="12"/>
          </p:nvPr>
        </p:nvSpPr>
        <p:spPr/>
        <p:txBody>
          <a:bodyPr/>
          <a:lstStyle/>
          <a:p>
            <a:fld id="{F994776A-187E-9540-9EA4-8D5781AB769D}" type="slidenum">
              <a:rPr lang="en-US" smtClean="0"/>
              <a:pPr/>
              <a:t>53</a:t>
            </a:fld>
            <a:endParaRPr lang="en-US" dirty="0"/>
          </a:p>
        </p:txBody>
      </p:sp>
      <p:grpSp>
        <p:nvGrpSpPr>
          <p:cNvPr id="12" name="Group 11">
            <a:extLst>
              <a:ext uri="{FF2B5EF4-FFF2-40B4-BE49-F238E27FC236}">
                <a16:creationId xmlns:a16="http://schemas.microsoft.com/office/drawing/2014/main" id="{605A62D5-B5A5-0699-0D65-B02A913DC943}"/>
              </a:ext>
            </a:extLst>
          </p:cNvPr>
          <p:cNvGrpSpPr/>
          <p:nvPr/>
        </p:nvGrpSpPr>
        <p:grpSpPr>
          <a:xfrm>
            <a:off x="9149551" y="2498764"/>
            <a:ext cx="2237776" cy="2183618"/>
            <a:chOff x="9149551" y="2498764"/>
            <a:chExt cx="2237776" cy="2183618"/>
          </a:xfrm>
        </p:grpSpPr>
        <p:sp>
          <p:nvSpPr>
            <p:cNvPr id="9" name="Freeform 8">
              <a:extLst>
                <a:ext uri="{FF2B5EF4-FFF2-40B4-BE49-F238E27FC236}">
                  <a16:creationId xmlns:a16="http://schemas.microsoft.com/office/drawing/2014/main" id="{7F2BA75C-09D8-2EC7-57CA-C98141BA97B5}"/>
                </a:ext>
              </a:extLst>
            </p:cNvPr>
            <p:cNvSpPr/>
            <p:nvPr/>
          </p:nvSpPr>
          <p:spPr>
            <a:xfrm rot="20702786">
              <a:off x="9149551" y="2876592"/>
              <a:ext cx="898643" cy="898643"/>
            </a:xfrm>
            <a:custGeom>
              <a:avLst/>
              <a:gdLst>
                <a:gd name="connsiteX0" fmla="*/ 0 w 898643"/>
                <a:gd name="connsiteY0" fmla="*/ 0 h 898643"/>
                <a:gd name="connsiteX1" fmla="*/ 898644 w 898643"/>
                <a:gd name="connsiteY1" fmla="*/ 0 h 898643"/>
                <a:gd name="connsiteX2" fmla="*/ 898644 w 898643"/>
                <a:gd name="connsiteY2" fmla="*/ 898644 h 898643"/>
                <a:gd name="connsiteX3" fmla="*/ 0 w 898643"/>
                <a:gd name="connsiteY3" fmla="*/ 898644 h 898643"/>
              </a:gdLst>
              <a:ahLst/>
              <a:cxnLst>
                <a:cxn ang="0">
                  <a:pos x="connsiteX0" y="connsiteY0"/>
                </a:cxn>
                <a:cxn ang="0">
                  <a:pos x="connsiteX1" y="connsiteY1"/>
                </a:cxn>
                <a:cxn ang="0">
                  <a:pos x="connsiteX2" y="connsiteY2"/>
                </a:cxn>
                <a:cxn ang="0">
                  <a:pos x="connsiteX3" y="connsiteY3"/>
                </a:cxn>
              </a:cxnLst>
              <a:rect l="l" t="t" r="r" b="b"/>
              <a:pathLst>
                <a:path w="898643" h="898643">
                  <a:moveTo>
                    <a:pt x="0" y="0"/>
                  </a:moveTo>
                  <a:lnTo>
                    <a:pt x="898644" y="0"/>
                  </a:lnTo>
                  <a:lnTo>
                    <a:pt x="898644" y="898644"/>
                  </a:lnTo>
                  <a:lnTo>
                    <a:pt x="0" y="898644"/>
                  </a:lnTo>
                  <a:close/>
                </a:path>
              </a:pathLst>
            </a:custGeom>
            <a:solidFill>
              <a:srgbClr val="000000"/>
            </a:solidFill>
            <a:ln w="31151" cap="flat">
              <a:noFill/>
              <a:prstDash val="solid"/>
              <a:miter/>
            </a:ln>
          </p:spPr>
          <p:txBody>
            <a:bodyPr rtlCol="0" anchor="ctr"/>
            <a:lstStyle/>
            <a:p>
              <a:endParaRPr lang="en-US" dirty="0"/>
            </a:p>
          </p:txBody>
        </p:sp>
        <p:sp>
          <p:nvSpPr>
            <p:cNvPr id="10" name="Freeform 9">
              <a:extLst>
                <a:ext uri="{FF2B5EF4-FFF2-40B4-BE49-F238E27FC236}">
                  <a16:creationId xmlns:a16="http://schemas.microsoft.com/office/drawing/2014/main" id="{C27B8D2F-65C5-75FA-5251-5A6C8A361099}"/>
                </a:ext>
              </a:extLst>
            </p:cNvPr>
            <p:cNvSpPr/>
            <p:nvPr/>
          </p:nvSpPr>
          <p:spPr>
            <a:xfrm>
              <a:off x="10138993" y="3604196"/>
              <a:ext cx="1090420" cy="1078186"/>
            </a:xfrm>
            <a:custGeom>
              <a:avLst/>
              <a:gdLst>
                <a:gd name="connsiteX0" fmla="*/ 299101 w 1090420"/>
                <a:gd name="connsiteY0" fmla="*/ 0 h 1078186"/>
                <a:gd name="connsiteX1" fmla="*/ 0 w 1090420"/>
                <a:gd name="connsiteY1" fmla="*/ 1078187 h 1078186"/>
                <a:gd name="connsiteX2" fmla="*/ 1090420 w 1090420"/>
                <a:gd name="connsiteY2" fmla="*/ 791038 h 1078186"/>
                <a:gd name="connsiteX3" fmla="*/ 299101 w 1090420"/>
                <a:gd name="connsiteY3" fmla="*/ 0 h 1078186"/>
              </a:gdLst>
              <a:ahLst/>
              <a:cxnLst>
                <a:cxn ang="0">
                  <a:pos x="connsiteX0" y="connsiteY0"/>
                </a:cxn>
                <a:cxn ang="0">
                  <a:pos x="connsiteX1" y="connsiteY1"/>
                </a:cxn>
                <a:cxn ang="0">
                  <a:pos x="connsiteX2" y="connsiteY2"/>
                </a:cxn>
                <a:cxn ang="0">
                  <a:pos x="connsiteX3" y="connsiteY3"/>
                </a:cxn>
              </a:cxnLst>
              <a:rect l="l" t="t" r="r" b="b"/>
              <a:pathLst>
                <a:path w="1090420" h="1078186">
                  <a:moveTo>
                    <a:pt x="299101" y="0"/>
                  </a:moveTo>
                  <a:lnTo>
                    <a:pt x="0" y="1078187"/>
                  </a:lnTo>
                  <a:lnTo>
                    <a:pt x="1090420" y="791038"/>
                  </a:lnTo>
                  <a:lnTo>
                    <a:pt x="299101" y="0"/>
                  </a:lnTo>
                  <a:close/>
                </a:path>
              </a:pathLst>
            </a:custGeom>
            <a:solidFill>
              <a:srgbClr val="000000"/>
            </a:solidFill>
            <a:ln w="31155" cap="flat">
              <a:noFill/>
              <a:prstDash val="solid"/>
              <a:miter/>
            </a:ln>
          </p:spPr>
          <p:txBody>
            <a:bodyPr rtlCol="0" anchor="ctr"/>
            <a:lstStyle/>
            <a:p>
              <a:endParaRPr lang="en-US" dirty="0"/>
            </a:p>
          </p:txBody>
        </p:sp>
        <p:sp>
          <p:nvSpPr>
            <p:cNvPr id="11" name="Freeform 10">
              <a:extLst>
                <a:ext uri="{FF2B5EF4-FFF2-40B4-BE49-F238E27FC236}">
                  <a16:creationId xmlns:a16="http://schemas.microsoft.com/office/drawing/2014/main" id="{1ABFBCF4-5160-259D-82AF-91E4A1E88976}"/>
                </a:ext>
              </a:extLst>
            </p:cNvPr>
            <p:cNvSpPr/>
            <p:nvPr/>
          </p:nvSpPr>
          <p:spPr>
            <a:xfrm>
              <a:off x="10419868" y="2498764"/>
              <a:ext cx="967459" cy="967459"/>
            </a:xfrm>
            <a:custGeom>
              <a:avLst/>
              <a:gdLst>
                <a:gd name="connsiteX0" fmla="*/ 967459 w 967459"/>
                <a:gd name="connsiteY0" fmla="*/ 483730 h 967459"/>
                <a:gd name="connsiteX1" fmla="*/ 483730 w 967459"/>
                <a:gd name="connsiteY1" fmla="*/ 967459 h 967459"/>
                <a:gd name="connsiteX2" fmla="*/ 0 w 967459"/>
                <a:gd name="connsiteY2" fmla="*/ 483730 h 967459"/>
                <a:gd name="connsiteX3" fmla="*/ 483730 w 967459"/>
                <a:gd name="connsiteY3" fmla="*/ 0 h 967459"/>
                <a:gd name="connsiteX4" fmla="*/ 967459 w 967459"/>
                <a:gd name="connsiteY4" fmla="*/ 483730 h 96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459" h="967459">
                  <a:moveTo>
                    <a:pt x="967459" y="483730"/>
                  </a:moveTo>
                  <a:cubicBezTo>
                    <a:pt x="967459" y="750886"/>
                    <a:pt x="750886" y="967459"/>
                    <a:pt x="483730" y="967459"/>
                  </a:cubicBezTo>
                  <a:cubicBezTo>
                    <a:pt x="216573" y="967459"/>
                    <a:pt x="0" y="750886"/>
                    <a:pt x="0" y="483730"/>
                  </a:cubicBezTo>
                  <a:cubicBezTo>
                    <a:pt x="0" y="216573"/>
                    <a:pt x="216573" y="0"/>
                    <a:pt x="483730" y="0"/>
                  </a:cubicBezTo>
                  <a:cubicBezTo>
                    <a:pt x="750886" y="0"/>
                    <a:pt x="967459" y="216573"/>
                    <a:pt x="967459" y="483730"/>
                  </a:cubicBezTo>
                  <a:close/>
                </a:path>
              </a:pathLst>
            </a:custGeom>
            <a:solidFill>
              <a:srgbClr val="DDB945"/>
            </a:solidFill>
            <a:ln w="3115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5200756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3B373A-60E6-9295-3A9E-455A21B3B56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48C41C7-DE1D-CA78-F22E-B802EA19A7F1}"/>
              </a:ext>
            </a:extLst>
          </p:cNvPr>
          <p:cNvSpPr>
            <a:spLocks noGrp="1"/>
          </p:cNvSpPr>
          <p:nvPr>
            <p:ph type="body" sz="quarter" idx="11"/>
          </p:nvPr>
        </p:nvSpPr>
        <p:spPr/>
        <p:txBody>
          <a:bodyPr/>
          <a:lstStyle/>
          <a:p>
            <a:endParaRPr lang="en-US" dirty="0"/>
          </a:p>
        </p:txBody>
      </p:sp>
      <p:sp>
        <p:nvSpPr>
          <p:cNvPr id="3" name="Text Placeholder 2">
            <a:extLst>
              <a:ext uri="{FF2B5EF4-FFF2-40B4-BE49-F238E27FC236}">
                <a16:creationId xmlns:a16="http://schemas.microsoft.com/office/drawing/2014/main" id="{8A43A6A9-B618-DEF2-1A8E-3B5F86EEF514}"/>
              </a:ext>
            </a:extLst>
          </p:cNvPr>
          <p:cNvSpPr>
            <a:spLocks noGrp="1"/>
          </p:cNvSpPr>
          <p:nvPr>
            <p:ph type="body" sz="quarter" idx="10"/>
          </p:nvPr>
        </p:nvSpPr>
        <p:spPr>
          <a:xfrm>
            <a:off x="457200" y="1543324"/>
            <a:ext cx="7938656" cy="4454706"/>
          </a:xfrm>
        </p:spPr>
        <p:txBody>
          <a:bodyPr/>
          <a:lstStyle/>
          <a:p>
            <a:pPr marL="342900" indent="-342900">
              <a:buFont typeface="Arial" panose="020B0604020202020204" pitchFamily="34" charset="0"/>
              <a:buChar char="•"/>
            </a:pPr>
            <a:r>
              <a:rPr lang="en-US" sz="3200" dirty="0"/>
              <a:t>Conflicts may arise as personalities clash and ideas compete.</a:t>
            </a:r>
          </a:p>
          <a:p>
            <a:pPr marL="342900" indent="-342900">
              <a:buFont typeface="Arial" panose="020B0604020202020204" pitchFamily="34" charset="0"/>
              <a:buChar char="•"/>
            </a:pPr>
            <a:r>
              <a:rPr lang="en-US" sz="3200" dirty="0"/>
              <a:t>Team members challenge boundaries, roles, and leadership.</a:t>
            </a:r>
          </a:p>
          <a:p>
            <a:pPr marL="342900" indent="-342900">
              <a:buFont typeface="Arial" panose="020B0604020202020204" pitchFamily="34" charset="0"/>
              <a:buChar char="•"/>
            </a:pPr>
            <a:r>
              <a:rPr lang="en-US" sz="3200" dirty="0"/>
              <a:t>It's a critical phase for learning how to handle disagreements constructively.</a:t>
            </a:r>
          </a:p>
          <a:p>
            <a:pPr marL="342900" indent="-342900">
              <a:buFont typeface="Arial" panose="020B0604020202020204" pitchFamily="34" charset="0"/>
              <a:buChar char="•"/>
            </a:pPr>
            <a:endParaRPr lang="en-US" sz="3200" dirty="0"/>
          </a:p>
        </p:txBody>
      </p:sp>
      <p:sp>
        <p:nvSpPr>
          <p:cNvPr id="4" name="Title 3">
            <a:extLst>
              <a:ext uri="{FF2B5EF4-FFF2-40B4-BE49-F238E27FC236}">
                <a16:creationId xmlns:a16="http://schemas.microsoft.com/office/drawing/2014/main" id="{D092B8D1-B1E1-AA45-E216-0CBF5F813278}"/>
              </a:ext>
            </a:extLst>
          </p:cNvPr>
          <p:cNvSpPr>
            <a:spLocks noGrp="1"/>
          </p:cNvSpPr>
          <p:nvPr>
            <p:ph type="title"/>
          </p:nvPr>
        </p:nvSpPr>
        <p:spPr/>
        <p:txBody>
          <a:bodyPr/>
          <a:lstStyle/>
          <a:p>
            <a:r>
              <a:rPr lang="en-US" dirty="0"/>
              <a:t>Storming</a:t>
            </a:r>
          </a:p>
        </p:txBody>
      </p:sp>
      <p:sp>
        <p:nvSpPr>
          <p:cNvPr id="5" name="Slide Number Placeholder 4">
            <a:extLst>
              <a:ext uri="{FF2B5EF4-FFF2-40B4-BE49-F238E27FC236}">
                <a16:creationId xmlns:a16="http://schemas.microsoft.com/office/drawing/2014/main" id="{B7517B29-C2CE-E4FE-67BC-110CCDBE852B}"/>
              </a:ext>
            </a:extLst>
          </p:cNvPr>
          <p:cNvSpPr>
            <a:spLocks noGrp="1"/>
          </p:cNvSpPr>
          <p:nvPr>
            <p:ph type="sldNum" sz="quarter" idx="12"/>
          </p:nvPr>
        </p:nvSpPr>
        <p:spPr/>
        <p:txBody>
          <a:bodyPr/>
          <a:lstStyle/>
          <a:p>
            <a:fld id="{F994776A-187E-9540-9EA4-8D5781AB769D}" type="slidenum">
              <a:rPr lang="en-US" smtClean="0"/>
              <a:pPr/>
              <a:t>54</a:t>
            </a:fld>
            <a:endParaRPr lang="en-US" dirty="0"/>
          </a:p>
        </p:txBody>
      </p:sp>
      <p:grpSp>
        <p:nvGrpSpPr>
          <p:cNvPr id="19" name="Group 18">
            <a:extLst>
              <a:ext uri="{FF2B5EF4-FFF2-40B4-BE49-F238E27FC236}">
                <a16:creationId xmlns:a16="http://schemas.microsoft.com/office/drawing/2014/main" id="{5E50A079-B173-AF1D-E36D-12674E3FB9AF}"/>
              </a:ext>
            </a:extLst>
          </p:cNvPr>
          <p:cNvGrpSpPr/>
          <p:nvPr/>
        </p:nvGrpSpPr>
        <p:grpSpPr>
          <a:xfrm>
            <a:off x="9012433" y="2255032"/>
            <a:ext cx="2422594" cy="2346163"/>
            <a:chOff x="9012433" y="2255032"/>
            <a:chExt cx="2422594" cy="2346163"/>
          </a:xfrm>
        </p:grpSpPr>
        <p:sp>
          <p:nvSpPr>
            <p:cNvPr id="13" name="Freeform 12">
              <a:extLst>
                <a:ext uri="{FF2B5EF4-FFF2-40B4-BE49-F238E27FC236}">
                  <a16:creationId xmlns:a16="http://schemas.microsoft.com/office/drawing/2014/main" id="{CC3275E3-39D4-5CF7-830C-BC70005C02C1}"/>
                </a:ext>
              </a:extLst>
            </p:cNvPr>
            <p:cNvSpPr/>
            <p:nvPr/>
          </p:nvSpPr>
          <p:spPr>
            <a:xfrm>
              <a:off x="9012433" y="2255032"/>
              <a:ext cx="2422594" cy="1351572"/>
            </a:xfrm>
            <a:custGeom>
              <a:avLst/>
              <a:gdLst>
                <a:gd name="connsiteX0" fmla="*/ 2422588 w 2422594"/>
                <a:gd name="connsiteY0" fmla="*/ 1014123 h 1351572"/>
                <a:gd name="connsiteX1" fmla="*/ 2089322 w 2422594"/>
                <a:gd name="connsiteY1" fmla="*/ 676690 h 1351572"/>
                <a:gd name="connsiteX2" fmla="*/ 2031856 w 2422594"/>
                <a:gd name="connsiteY2" fmla="*/ 681290 h 1351572"/>
                <a:gd name="connsiteX3" fmla="*/ 2031856 w 2422594"/>
                <a:gd name="connsiteY3" fmla="*/ 676672 h 1351572"/>
                <a:gd name="connsiteX4" fmla="*/ 1605521 w 2422594"/>
                <a:gd name="connsiteY4" fmla="*/ 250501 h 1351572"/>
                <a:gd name="connsiteX5" fmla="*/ 1472754 w 2422594"/>
                <a:gd name="connsiteY5" fmla="*/ 271732 h 1351572"/>
                <a:gd name="connsiteX6" fmla="*/ 775993 w 2422594"/>
                <a:gd name="connsiteY6" fmla="*/ 61113 h 1351572"/>
                <a:gd name="connsiteX7" fmla="*/ 504449 w 2422594"/>
                <a:gd name="connsiteY7" fmla="*/ 505461 h 1351572"/>
                <a:gd name="connsiteX8" fmla="*/ 7296 w 2422594"/>
                <a:gd name="connsiteY8" fmla="*/ 846374 h 1351572"/>
                <a:gd name="connsiteX9" fmla="*/ 348209 w 2422594"/>
                <a:gd name="connsiteY9" fmla="*/ 1343527 h 1351572"/>
                <a:gd name="connsiteX10" fmla="*/ 397886 w 2422594"/>
                <a:gd name="connsiteY10" fmla="*/ 1349797 h 1351572"/>
                <a:gd name="connsiteX11" fmla="*/ 397886 w 2422594"/>
                <a:gd name="connsiteY11" fmla="*/ 1351573 h 1351572"/>
                <a:gd name="connsiteX12" fmla="*/ 2102898 w 2422594"/>
                <a:gd name="connsiteY12" fmla="*/ 1351573 h 1351572"/>
                <a:gd name="connsiteX13" fmla="*/ 2422588 w 2422594"/>
                <a:gd name="connsiteY13" fmla="*/ 1014123 h 1351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2594" h="1351572">
                  <a:moveTo>
                    <a:pt x="2422588" y="1014123"/>
                  </a:moveTo>
                  <a:cubicBezTo>
                    <a:pt x="2423739" y="828916"/>
                    <a:pt x="2274529" y="677841"/>
                    <a:pt x="2089322" y="676690"/>
                  </a:cubicBezTo>
                  <a:cubicBezTo>
                    <a:pt x="2070069" y="676573"/>
                    <a:pt x="2050845" y="678111"/>
                    <a:pt x="2031856" y="681290"/>
                  </a:cubicBezTo>
                  <a:lnTo>
                    <a:pt x="2031856" y="676672"/>
                  </a:lnTo>
                  <a:cubicBezTo>
                    <a:pt x="2031810" y="441260"/>
                    <a:pt x="1840934" y="250455"/>
                    <a:pt x="1605521" y="250501"/>
                  </a:cubicBezTo>
                  <a:cubicBezTo>
                    <a:pt x="1560420" y="250508"/>
                    <a:pt x="1515607" y="257676"/>
                    <a:pt x="1472754" y="271732"/>
                  </a:cubicBezTo>
                  <a:cubicBezTo>
                    <a:pt x="1338509" y="21166"/>
                    <a:pt x="1026559" y="-73132"/>
                    <a:pt x="775993" y="61113"/>
                  </a:cubicBezTo>
                  <a:cubicBezTo>
                    <a:pt x="611701" y="149134"/>
                    <a:pt x="507831" y="319103"/>
                    <a:pt x="504449" y="505461"/>
                  </a:cubicBezTo>
                  <a:cubicBezTo>
                    <a:pt x="273022" y="462317"/>
                    <a:pt x="50440" y="614947"/>
                    <a:pt x="7296" y="846374"/>
                  </a:cubicBezTo>
                  <a:cubicBezTo>
                    <a:pt x="-35848" y="1077798"/>
                    <a:pt x="116782" y="1300384"/>
                    <a:pt x="348209" y="1343527"/>
                  </a:cubicBezTo>
                  <a:cubicBezTo>
                    <a:pt x="364631" y="1346589"/>
                    <a:pt x="381219" y="1348682"/>
                    <a:pt x="397886" y="1349797"/>
                  </a:cubicBezTo>
                  <a:lnTo>
                    <a:pt x="397886" y="1351573"/>
                  </a:lnTo>
                  <a:lnTo>
                    <a:pt x="2102898" y="1351573"/>
                  </a:lnTo>
                  <a:cubicBezTo>
                    <a:pt x="2282379" y="1342295"/>
                    <a:pt x="2423018" y="1193842"/>
                    <a:pt x="2422588" y="1014123"/>
                  </a:cubicBezTo>
                  <a:close/>
                </a:path>
              </a:pathLst>
            </a:custGeom>
            <a:solidFill>
              <a:srgbClr val="000000"/>
            </a:solidFill>
            <a:ln w="35520" cap="flat">
              <a:noFill/>
              <a:prstDash val="solid"/>
              <a:miter/>
            </a:ln>
          </p:spPr>
          <p:txBody>
            <a:bodyPr rtlCol="0" anchor="ctr"/>
            <a:lstStyle/>
            <a:p>
              <a:endParaRPr lang="en-US" dirty="0"/>
            </a:p>
          </p:txBody>
        </p:sp>
        <p:sp>
          <p:nvSpPr>
            <p:cNvPr id="14" name="Freeform 13">
              <a:extLst>
                <a:ext uri="{FF2B5EF4-FFF2-40B4-BE49-F238E27FC236}">
                  <a16:creationId xmlns:a16="http://schemas.microsoft.com/office/drawing/2014/main" id="{AD803AC0-2D38-C6C4-C832-74CE5A824B00}"/>
                </a:ext>
              </a:extLst>
            </p:cNvPr>
            <p:cNvSpPr/>
            <p:nvPr/>
          </p:nvSpPr>
          <p:spPr>
            <a:xfrm>
              <a:off x="9943135" y="3748689"/>
              <a:ext cx="568337" cy="852506"/>
            </a:xfrm>
            <a:custGeom>
              <a:avLst/>
              <a:gdLst>
                <a:gd name="connsiteX0" fmla="*/ 568338 w 568337"/>
                <a:gd name="connsiteY0" fmla="*/ 284169 h 852506"/>
                <a:gd name="connsiteX1" fmla="*/ 265343 w 568337"/>
                <a:gd name="connsiteY1" fmla="*/ 284169 h 852506"/>
                <a:gd name="connsiteX2" fmla="*/ 379010 w 568337"/>
                <a:gd name="connsiteY2" fmla="*/ 0 h 852506"/>
                <a:gd name="connsiteX3" fmla="*/ 111536 w 568337"/>
                <a:gd name="connsiteY3" fmla="*/ 0 h 852506"/>
                <a:gd name="connsiteX4" fmla="*/ 0 w 568337"/>
                <a:gd name="connsiteY4" fmla="*/ 461774 h 852506"/>
                <a:gd name="connsiteX5" fmla="*/ 227335 w 568337"/>
                <a:gd name="connsiteY5" fmla="*/ 461774 h 852506"/>
                <a:gd name="connsiteX6" fmla="*/ 88803 w 568337"/>
                <a:gd name="connsiteY6" fmla="*/ 852506 h 852506"/>
                <a:gd name="connsiteX7" fmla="*/ 568338 w 568337"/>
                <a:gd name="connsiteY7" fmla="*/ 284169 h 852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337" h="852506">
                  <a:moveTo>
                    <a:pt x="568338" y="284169"/>
                  </a:moveTo>
                  <a:lnTo>
                    <a:pt x="265343" y="284169"/>
                  </a:lnTo>
                  <a:lnTo>
                    <a:pt x="379010" y="0"/>
                  </a:lnTo>
                  <a:lnTo>
                    <a:pt x="111536" y="0"/>
                  </a:lnTo>
                  <a:lnTo>
                    <a:pt x="0" y="461774"/>
                  </a:lnTo>
                  <a:lnTo>
                    <a:pt x="227335" y="461774"/>
                  </a:lnTo>
                  <a:lnTo>
                    <a:pt x="88803" y="852506"/>
                  </a:lnTo>
                  <a:lnTo>
                    <a:pt x="568338" y="284169"/>
                  </a:lnTo>
                  <a:close/>
                </a:path>
              </a:pathLst>
            </a:custGeom>
            <a:solidFill>
              <a:srgbClr val="DDB945"/>
            </a:solidFill>
            <a:ln w="3552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708042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06B0D-71A1-F559-B319-7A6D6B48CD0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29C1E289-AA41-6005-4E66-4A5381D7D25E}"/>
              </a:ext>
            </a:extLst>
          </p:cNvPr>
          <p:cNvSpPr>
            <a:spLocks noGrp="1"/>
          </p:cNvSpPr>
          <p:nvPr>
            <p:ph type="body" sz="quarter" idx="11"/>
          </p:nvPr>
        </p:nvSpPr>
        <p:spPr/>
        <p:txBody>
          <a:bodyPr/>
          <a:lstStyle/>
          <a:p>
            <a:endParaRPr lang="en-US" dirty="0"/>
          </a:p>
        </p:txBody>
      </p:sp>
      <p:sp>
        <p:nvSpPr>
          <p:cNvPr id="3" name="Text Placeholder 2">
            <a:extLst>
              <a:ext uri="{FF2B5EF4-FFF2-40B4-BE49-F238E27FC236}">
                <a16:creationId xmlns:a16="http://schemas.microsoft.com/office/drawing/2014/main" id="{DFBD43BD-F2D2-E810-4EA2-03DFE717770D}"/>
              </a:ext>
            </a:extLst>
          </p:cNvPr>
          <p:cNvSpPr>
            <a:spLocks noGrp="1"/>
          </p:cNvSpPr>
          <p:nvPr>
            <p:ph type="body" sz="quarter" idx="10"/>
          </p:nvPr>
        </p:nvSpPr>
        <p:spPr>
          <a:xfrm>
            <a:off x="457200" y="1543324"/>
            <a:ext cx="7938656" cy="4454706"/>
          </a:xfrm>
        </p:spPr>
        <p:txBody>
          <a:bodyPr/>
          <a:lstStyle/>
          <a:p>
            <a:pPr marL="342900" indent="-342900">
              <a:buFont typeface="Arial" panose="020B0604020202020204" pitchFamily="34" charset="0"/>
              <a:buChar char="•"/>
            </a:pPr>
            <a:r>
              <a:rPr lang="en-US" sz="3200" dirty="0"/>
              <a:t>The team begins to settle into roles and establish shared norms.</a:t>
            </a:r>
          </a:p>
          <a:p>
            <a:pPr marL="342900" indent="-342900">
              <a:buFont typeface="Arial" panose="020B0604020202020204" pitchFamily="34" charset="0"/>
              <a:buChar char="•"/>
            </a:pPr>
            <a:r>
              <a:rPr lang="en-US" sz="3200" dirty="0"/>
              <a:t>Collaboration improves as trust and respect grow.</a:t>
            </a:r>
          </a:p>
          <a:p>
            <a:pPr marL="342900" indent="-342900">
              <a:buFont typeface="Arial" panose="020B0604020202020204" pitchFamily="34" charset="0"/>
              <a:buChar char="•"/>
            </a:pPr>
            <a:r>
              <a:rPr lang="en-US" sz="3200" dirty="0"/>
              <a:t>Members start to support each other and focus on common goals.</a:t>
            </a:r>
          </a:p>
          <a:p>
            <a:pPr marL="342900" indent="-342900">
              <a:buFont typeface="Arial" panose="020B0604020202020204" pitchFamily="34" charset="0"/>
              <a:buChar char="•"/>
            </a:pPr>
            <a:endParaRPr lang="en-US" sz="3200" dirty="0"/>
          </a:p>
        </p:txBody>
      </p:sp>
      <p:sp>
        <p:nvSpPr>
          <p:cNvPr id="4" name="Title 3">
            <a:extLst>
              <a:ext uri="{FF2B5EF4-FFF2-40B4-BE49-F238E27FC236}">
                <a16:creationId xmlns:a16="http://schemas.microsoft.com/office/drawing/2014/main" id="{747BAB0F-8B99-B1D2-5573-14B0D086911D}"/>
              </a:ext>
            </a:extLst>
          </p:cNvPr>
          <p:cNvSpPr>
            <a:spLocks noGrp="1"/>
          </p:cNvSpPr>
          <p:nvPr>
            <p:ph type="title"/>
          </p:nvPr>
        </p:nvSpPr>
        <p:spPr/>
        <p:txBody>
          <a:bodyPr/>
          <a:lstStyle/>
          <a:p>
            <a:r>
              <a:rPr lang="en-US" dirty="0"/>
              <a:t>Norming</a:t>
            </a:r>
          </a:p>
        </p:txBody>
      </p:sp>
      <p:sp>
        <p:nvSpPr>
          <p:cNvPr id="5" name="Slide Number Placeholder 4">
            <a:extLst>
              <a:ext uri="{FF2B5EF4-FFF2-40B4-BE49-F238E27FC236}">
                <a16:creationId xmlns:a16="http://schemas.microsoft.com/office/drawing/2014/main" id="{2F187F58-9F0B-8E8F-6F6F-191FFD8ACB15}"/>
              </a:ext>
            </a:extLst>
          </p:cNvPr>
          <p:cNvSpPr>
            <a:spLocks noGrp="1"/>
          </p:cNvSpPr>
          <p:nvPr>
            <p:ph type="sldNum" sz="quarter" idx="12"/>
          </p:nvPr>
        </p:nvSpPr>
        <p:spPr/>
        <p:txBody>
          <a:bodyPr/>
          <a:lstStyle/>
          <a:p>
            <a:fld id="{F994776A-187E-9540-9EA4-8D5781AB769D}" type="slidenum">
              <a:rPr lang="en-US" smtClean="0"/>
              <a:pPr/>
              <a:t>55</a:t>
            </a:fld>
            <a:endParaRPr lang="en-US" dirty="0"/>
          </a:p>
        </p:txBody>
      </p:sp>
      <p:grpSp>
        <p:nvGrpSpPr>
          <p:cNvPr id="16" name="Group 15">
            <a:extLst>
              <a:ext uri="{FF2B5EF4-FFF2-40B4-BE49-F238E27FC236}">
                <a16:creationId xmlns:a16="http://schemas.microsoft.com/office/drawing/2014/main" id="{E3EADB7C-E096-30BD-02DA-536E7E8896B7}"/>
              </a:ext>
            </a:extLst>
          </p:cNvPr>
          <p:cNvGrpSpPr/>
          <p:nvPr/>
        </p:nvGrpSpPr>
        <p:grpSpPr>
          <a:xfrm>
            <a:off x="9258982" y="2653956"/>
            <a:ext cx="2155481" cy="2002747"/>
            <a:chOff x="9258982" y="2653956"/>
            <a:chExt cx="2155481" cy="2002747"/>
          </a:xfrm>
        </p:grpSpPr>
        <p:sp>
          <p:nvSpPr>
            <p:cNvPr id="11" name="Freeform 10">
              <a:extLst>
                <a:ext uri="{FF2B5EF4-FFF2-40B4-BE49-F238E27FC236}">
                  <a16:creationId xmlns:a16="http://schemas.microsoft.com/office/drawing/2014/main" id="{A7BE30A8-1066-8F11-1641-A466FFE135AE}"/>
                </a:ext>
              </a:extLst>
            </p:cNvPr>
            <p:cNvSpPr/>
            <p:nvPr/>
          </p:nvSpPr>
          <p:spPr>
            <a:xfrm>
              <a:off x="9258982" y="2717471"/>
              <a:ext cx="1937710" cy="1939232"/>
            </a:xfrm>
            <a:custGeom>
              <a:avLst/>
              <a:gdLst>
                <a:gd name="connsiteX0" fmla="*/ 3375 w 1937710"/>
                <a:gd name="connsiteY0" fmla="*/ 844742 h 1939232"/>
                <a:gd name="connsiteX1" fmla="*/ 138044 w 1937710"/>
                <a:gd name="connsiteY1" fmla="*/ 492154 h 1939232"/>
                <a:gd name="connsiteX2" fmla="*/ 162529 w 1937710"/>
                <a:gd name="connsiteY2" fmla="*/ 455426 h 1939232"/>
                <a:gd name="connsiteX3" fmla="*/ 233536 w 1937710"/>
                <a:gd name="connsiteY3" fmla="*/ 384419 h 1939232"/>
                <a:gd name="connsiteX4" fmla="*/ 196808 w 1937710"/>
                <a:gd name="connsiteY4" fmla="*/ 345242 h 1939232"/>
                <a:gd name="connsiteX5" fmla="*/ 196808 w 1937710"/>
                <a:gd name="connsiteY5" fmla="*/ 271786 h 1939232"/>
                <a:gd name="connsiteX6" fmla="*/ 272713 w 1937710"/>
                <a:gd name="connsiteY6" fmla="*/ 195882 h 1939232"/>
                <a:gd name="connsiteX7" fmla="*/ 346168 w 1937710"/>
                <a:gd name="connsiteY7" fmla="*/ 195882 h 1939232"/>
                <a:gd name="connsiteX8" fmla="*/ 385345 w 1937710"/>
                <a:gd name="connsiteY8" fmla="*/ 232610 h 1939232"/>
                <a:gd name="connsiteX9" fmla="*/ 603264 w 1937710"/>
                <a:gd name="connsiteY9" fmla="*/ 14691 h 1939232"/>
                <a:gd name="connsiteX10" fmla="*/ 676719 w 1937710"/>
                <a:gd name="connsiteY10" fmla="*/ 14691 h 1939232"/>
                <a:gd name="connsiteX11" fmla="*/ 914226 w 1937710"/>
                <a:gd name="connsiteY11" fmla="*/ 254647 h 1939232"/>
                <a:gd name="connsiteX12" fmla="*/ 914226 w 1937710"/>
                <a:gd name="connsiteY12" fmla="*/ 328103 h 1939232"/>
                <a:gd name="connsiteX13" fmla="*/ 703653 w 1937710"/>
                <a:gd name="connsiteY13" fmla="*/ 541124 h 1939232"/>
                <a:gd name="connsiteX14" fmla="*/ 1923019 w 1937710"/>
                <a:gd name="connsiteY14" fmla="*/ 1706623 h 1939232"/>
                <a:gd name="connsiteX15" fmla="*/ 1923019 w 1937710"/>
                <a:gd name="connsiteY15" fmla="*/ 1780079 h 1939232"/>
                <a:gd name="connsiteX16" fmla="*/ 1778556 w 1937710"/>
                <a:gd name="connsiteY16" fmla="*/ 1924542 h 1939232"/>
                <a:gd name="connsiteX17" fmla="*/ 1705100 w 1937710"/>
                <a:gd name="connsiteY17" fmla="*/ 1924542 h 1939232"/>
                <a:gd name="connsiteX18" fmla="*/ 539602 w 1937710"/>
                <a:gd name="connsiteY18" fmla="*/ 705176 h 1939232"/>
                <a:gd name="connsiteX19" fmla="*/ 478389 w 1937710"/>
                <a:gd name="connsiteY19" fmla="*/ 766389 h 1939232"/>
                <a:gd name="connsiteX20" fmla="*/ 436764 w 1937710"/>
                <a:gd name="connsiteY20" fmla="*/ 790874 h 1939232"/>
                <a:gd name="connsiteX21" fmla="*/ 69485 w 1937710"/>
                <a:gd name="connsiteY21" fmla="*/ 910852 h 1939232"/>
                <a:gd name="connsiteX22" fmla="*/ 15617 w 1937710"/>
                <a:gd name="connsiteY22" fmla="*/ 896161 h 1939232"/>
                <a:gd name="connsiteX23" fmla="*/ 3375 w 1937710"/>
                <a:gd name="connsiteY23" fmla="*/ 844742 h 193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7710" h="1939232">
                  <a:moveTo>
                    <a:pt x="3375" y="844742"/>
                  </a:moveTo>
                  <a:lnTo>
                    <a:pt x="138044" y="492154"/>
                  </a:lnTo>
                  <a:cubicBezTo>
                    <a:pt x="142941" y="477463"/>
                    <a:pt x="152735" y="465220"/>
                    <a:pt x="162529" y="455426"/>
                  </a:cubicBezTo>
                  <a:lnTo>
                    <a:pt x="233536" y="384419"/>
                  </a:lnTo>
                  <a:lnTo>
                    <a:pt x="196808" y="345242"/>
                  </a:lnTo>
                  <a:cubicBezTo>
                    <a:pt x="177220" y="325654"/>
                    <a:pt x="177220" y="291375"/>
                    <a:pt x="196808" y="271786"/>
                  </a:cubicBezTo>
                  <a:lnTo>
                    <a:pt x="272713" y="195882"/>
                  </a:lnTo>
                  <a:cubicBezTo>
                    <a:pt x="292301" y="176294"/>
                    <a:pt x="326580" y="176294"/>
                    <a:pt x="346168" y="195882"/>
                  </a:cubicBezTo>
                  <a:lnTo>
                    <a:pt x="385345" y="232610"/>
                  </a:lnTo>
                  <a:lnTo>
                    <a:pt x="603264" y="14691"/>
                  </a:lnTo>
                  <a:cubicBezTo>
                    <a:pt x="622852" y="-4897"/>
                    <a:pt x="657131" y="-4897"/>
                    <a:pt x="676719" y="14691"/>
                  </a:cubicBezTo>
                  <a:lnTo>
                    <a:pt x="914226" y="254647"/>
                  </a:lnTo>
                  <a:cubicBezTo>
                    <a:pt x="933815" y="274235"/>
                    <a:pt x="933815" y="308514"/>
                    <a:pt x="914226" y="328103"/>
                  </a:cubicBezTo>
                  <a:lnTo>
                    <a:pt x="703653" y="541124"/>
                  </a:lnTo>
                  <a:lnTo>
                    <a:pt x="1923019" y="1706623"/>
                  </a:lnTo>
                  <a:cubicBezTo>
                    <a:pt x="1942608" y="1726211"/>
                    <a:pt x="1942608" y="1760490"/>
                    <a:pt x="1923019" y="1780079"/>
                  </a:cubicBezTo>
                  <a:lnTo>
                    <a:pt x="1778556" y="1924542"/>
                  </a:lnTo>
                  <a:cubicBezTo>
                    <a:pt x="1758968" y="1944130"/>
                    <a:pt x="1724689" y="1944130"/>
                    <a:pt x="1705100" y="1924542"/>
                  </a:cubicBezTo>
                  <a:lnTo>
                    <a:pt x="539602" y="705176"/>
                  </a:lnTo>
                  <a:lnTo>
                    <a:pt x="478389" y="766389"/>
                  </a:lnTo>
                  <a:cubicBezTo>
                    <a:pt x="466146" y="778631"/>
                    <a:pt x="451455" y="785977"/>
                    <a:pt x="436764" y="790874"/>
                  </a:cubicBezTo>
                  <a:lnTo>
                    <a:pt x="69485" y="910852"/>
                  </a:lnTo>
                  <a:cubicBezTo>
                    <a:pt x="49897" y="915749"/>
                    <a:pt x="30309" y="910852"/>
                    <a:pt x="15617" y="896161"/>
                  </a:cubicBezTo>
                  <a:cubicBezTo>
                    <a:pt x="926" y="883918"/>
                    <a:pt x="-3971" y="861881"/>
                    <a:pt x="3375" y="844742"/>
                  </a:cubicBezTo>
                  <a:close/>
                </a:path>
              </a:pathLst>
            </a:custGeom>
            <a:solidFill>
              <a:srgbClr val="DDB945"/>
            </a:solidFill>
            <a:ln w="24408" cap="flat">
              <a:noFill/>
              <a:prstDash val="solid"/>
              <a:miter/>
            </a:ln>
          </p:spPr>
          <p:txBody>
            <a:bodyPr rtlCol="0" anchor="ctr"/>
            <a:lstStyle/>
            <a:p>
              <a:endParaRPr lang="en-US" dirty="0"/>
            </a:p>
          </p:txBody>
        </p:sp>
        <p:sp>
          <p:nvSpPr>
            <p:cNvPr id="12" name="Freeform 11">
              <a:extLst>
                <a:ext uri="{FF2B5EF4-FFF2-40B4-BE49-F238E27FC236}">
                  <a16:creationId xmlns:a16="http://schemas.microsoft.com/office/drawing/2014/main" id="{DD1179AB-56E0-C1CD-ED50-C9D012622D53}"/>
                </a:ext>
              </a:extLst>
            </p:cNvPr>
            <p:cNvSpPr/>
            <p:nvPr/>
          </p:nvSpPr>
          <p:spPr>
            <a:xfrm>
              <a:off x="10378885" y="2653956"/>
              <a:ext cx="1035578" cy="1030681"/>
            </a:xfrm>
            <a:custGeom>
              <a:avLst/>
              <a:gdLst>
                <a:gd name="connsiteX0" fmla="*/ 352588 w 1035578"/>
                <a:gd name="connsiteY0" fmla="*/ 521388 h 1030681"/>
                <a:gd name="connsiteX1" fmla="*/ 34279 w 1035578"/>
                <a:gd name="connsiteY1" fmla="*/ 310815 h 1030681"/>
                <a:gd name="connsiteX2" fmla="*/ 12243 w 1035578"/>
                <a:gd name="connsiteY2" fmla="*/ 274087 h 1030681"/>
                <a:gd name="connsiteX3" fmla="*/ 26934 w 1035578"/>
                <a:gd name="connsiteY3" fmla="*/ 232462 h 1030681"/>
                <a:gd name="connsiteX4" fmla="*/ 247301 w 1035578"/>
                <a:gd name="connsiteY4" fmla="*/ 14544 h 1030681"/>
                <a:gd name="connsiteX5" fmla="*/ 313411 w 1035578"/>
                <a:gd name="connsiteY5" fmla="*/ 9646 h 1030681"/>
                <a:gd name="connsiteX6" fmla="*/ 688036 w 1035578"/>
                <a:gd name="connsiteY6" fmla="*/ 259396 h 1030681"/>
                <a:gd name="connsiteX7" fmla="*/ 692933 w 1035578"/>
                <a:gd name="connsiteY7" fmla="*/ 264293 h 1030681"/>
                <a:gd name="connsiteX8" fmla="*/ 695381 w 1035578"/>
                <a:gd name="connsiteY8" fmla="*/ 266742 h 1030681"/>
                <a:gd name="connsiteX9" fmla="*/ 766389 w 1035578"/>
                <a:gd name="connsiteY9" fmla="*/ 337749 h 1030681"/>
                <a:gd name="connsiteX10" fmla="*/ 771286 w 1035578"/>
                <a:gd name="connsiteY10" fmla="*/ 342646 h 1030681"/>
                <a:gd name="connsiteX11" fmla="*/ 773734 w 1035578"/>
                <a:gd name="connsiteY11" fmla="*/ 345095 h 1030681"/>
                <a:gd name="connsiteX12" fmla="*/ 773734 w 1035578"/>
                <a:gd name="connsiteY12" fmla="*/ 347543 h 1030681"/>
                <a:gd name="connsiteX13" fmla="*/ 1025932 w 1035578"/>
                <a:gd name="connsiteY13" fmla="*/ 714822 h 1030681"/>
                <a:gd name="connsiteX14" fmla="*/ 1021035 w 1035578"/>
                <a:gd name="connsiteY14" fmla="*/ 780932 h 1030681"/>
                <a:gd name="connsiteX15" fmla="*/ 800668 w 1035578"/>
                <a:gd name="connsiteY15" fmla="*/ 998851 h 1030681"/>
                <a:gd name="connsiteX16" fmla="*/ 759043 w 1035578"/>
                <a:gd name="connsiteY16" fmla="*/ 1013542 h 1030681"/>
                <a:gd name="connsiteX17" fmla="*/ 719867 w 1035578"/>
                <a:gd name="connsiteY17" fmla="*/ 991505 h 1030681"/>
                <a:gd name="connsiteX18" fmla="*/ 514190 w 1035578"/>
                <a:gd name="connsiteY18" fmla="*/ 682991 h 1030681"/>
                <a:gd name="connsiteX19" fmla="*/ 181191 w 1035578"/>
                <a:gd name="connsiteY19" fmla="*/ 1030682 h 1030681"/>
                <a:gd name="connsiteX20" fmla="*/ 0 w 1035578"/>
                <a:gd name="connsiteY20" fmla="*/ 856836 h 1030681"/>
                <a:gd name="connsiteX21" fmla="*/ 352588 w 1035578"/>
                <a:gd name="connsiteY21" fmla="*/ 521388 h 103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35578" h="1030681">
                  <a:moveTo>
                    <a:pt x="352588" y="521388"/>
                  </a:moveTo>
                  <a:lnTo>
                    <a:pt x="34279" y="310815"/>
                  </a:lnTo>
                  <a:cubicBezTo>
                    <a:pt x="22037" y="301021"/>
                    <a:pt x="14691" y="288778"/>
                    <a:pt x="12243" y="274087"/>
                  </a:cubicBezTo>
                  <a:cubicBezTo>
                    <a:pt x="12243" y="259396"/>
                    <a:pt x="17140" y="244705"/>
                    <a:pt x="26934" y="232462"/>
                  </a:cubicBezTo>
                  <a:lnTo>
                    <a:pt x="247301" y="14544"/>
                  </a:lnTo>
                  <a:cubicBezTo>
                    <a:pt x="264441" y="-2596"/>
                    <a:pt x="293823" y="-5045"/>
                    <a:pt x="313411" y="9646"/>
                  </a:cubicBezTo>
                  <a:lnTo>
                    <a:pt x="688036" y="259396"/>
                  </a:lnTo>
                  <a:cubicBezTo>
                    <a:pt x="690484" y="259396"/>
                    <a:pt x="692933" y="261845"/>
                    <a:pt x="692933" y="264293"/>
                  </a:cubicBezTo>
                  <a:lnTo>
                    <a:pt x="695381" y="266742"/>
                  </a:lnTo>
                  <a:lnTo>
                    <a:pt x="766389" y="337749"/>
                  </a:lnTo>
                  <a:lnTo>
                    <a:pt x="771286" y="342646"/>
                  </a:lnTo>
                  <a:lnTo>
                    <a:pt x="773734" y="345095"/>
                  </a:lnTo>
                  <a:lnTo>
                    <a:pt x="773734" y="347543"/>
                  </a:lnTo>
                  <a:lnTo>
                    <a:pt x="1025932" y="714822"/>
                  </a:lnTo>
                  <a:cubicBezTo>
                    <a:pt x="1040624" y="734410"/>
                    <a:pt x="1038175" y="763793"/>
                    <a:pt x="1021035" y="780932"/>
                  </a:cubicBezTo>
                  <a:lnTo>
                    <a:pt x="800668" y="998851"/>
                  </a:lnTo>
                  <a:cubicBezTo>
                    <a:pt x="790874" y="1008645"/>
                    <a:pt x="773734" y="1015991"/>
                    <a:pt x="759043" y="1013542"/>
                  </a:cubicBezTo>
                  <a:cubicBezTo>
                    <a:pt x="744352" y="1011094"/>
                    <a:pt x="729661" y="1003748"/>
                    <a:pt x="719867" y="991505"/>
                  </a:cubicBezTo>
                  <a:lnTo>
                    <a:pt x="514190" y="682991"/>
                  </a:lnTo>
                  <a:lnTo>
                    <a:pt x="181191" y="1030682"/>
                  </a:lnTo>
                  <a:lnTo>
                    <a:pt x="0" y="856836"/>
                  </a:lnTo>
                  <a:lnTo>
                    <a:pt x="352588" y="521388"/>
                  </a:lnTo>
                  <a:close/>
                </a:path>
              </a:pathLst>
            </a:custGeom>
            <a:solidFill>
              <a:srgbClr val="000000"/>
            </a:solidFill>
            <a:ln w="24408" cap="flat">
              <a:noFill/>
              <a:prstDash val="solid"/>
              <a:miter/>
            </a:ln>
          </p:spPr>
          <p:txBody>
            <a:bodyPr rtlCol="0" anchor="ctr"/>
            <a:lstStyle/>
            <a:p>
              <a:endParaRPr lang="en-US" dirty="0"/>
            </a:p>
          </p:txBody>
        </p:sp>
        <p:sp>
          <p:nvSpPr>
            <p:cNvPr id="15" name="Freeform 14">
              <a:extLst>
                <a:ext uri="{FF2B5EF4-FFF2-40B4-BE49-F238E27FC236}">
                  <a16:creationId xmlns:a16="http://schemas.microsoft.com/office/drawing/2014/main" id="{619C97BB-104F-5862-46FE-D582B2595CB1}"/>
                </a:ext>
              </a:extLst>
            </p:cNvPr>
            <p:cNvSpPr/>
            <p:nvPr/>
          </p:nvSpPr>
          <p:spPr>
            <a:xfrm>
              <a:off x="9409269" y="3831550"/>
              <a:ext cx="822704" cy="825153"/>
            </a:xfrm>
            <a:custGeom>
              <a:avLst/>
              <a:gdLst>
                <a:gd name="connsiteX0" fmla="*/ 235059 w 822704"/>
                <a:gd name="connsiteY0" fmla="*/ 810462 h 825153"/>
                <a:gd name="connsiteX1" fmla="*/ 161603 w 822704"/>
                <a:gd name="connsiteY1" fmla="*/ 810462 h 825153"/>
                <a:gd name="connsiteX2" fmla="*/ 14691 w 822704"/>
                <a:gd name="connsiteY2" fmla="*/ 663551 h 825153"/>
                <a:gd name="connsiteX3" fmla="*/ 14691 w 822704"/>
                <a:gd name="connsiteY3" fmla="*/ 590095 h 825153"/>
                <a:gd name="connsiteX4" fmla="*/ 634168 w 822704"/>
                <a:gd name="connsiteY4" fmla="*/ 0 h 825153"/>
                <a:gd name="connsiteX5" fmla="*/ 822705 w 822704"/>
                <a:gd name="connsiteY5" fmla="*/ 195882 h 825153"/>
                <a:gd name="connsiteX6" fmla="*/ 235059 w 822704"/>
                <a:gd name="connsiteY6" fmla="*/ 810462 h 825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2704" h="825153">
                  <a:moveTo>
                    <a:pt x="235059" y="810462"/>
                  </a:moveTo>
                  <a:cubicBezTo>
                    <a:pt x="215470" y="830050"/>
                    <a:pt x="181191" y="830050"/>
                    <a:pt x="161603" y="810462"/>
                  </a:cubicBezTo>
                  <a:lnTo>
                    <a:pt x="14691" y="663551"/>
                  </a:lnTo>
                  <a:cubicBezTo>
                    <a:pt x="-4897" y="643962"/>
                    <a:pt x="-4897" y="609683"/>
                    <a:pt x="14691" y="590095"/>
                  </a:cubicBezTo>
                  <a:lnTo>
                    <a:pt x="634168" y="0"/>
                  </a:lnTo>
                  <a:lnTo>
                    <a:pt x="822705" y="195882"/>
                  </a:lnTo>
                  <a:lnTo>
                    <a:pt x="235059" y="810462"/>
                  </a:lnTo>
                  <a:close/>
                </a:path>
              </a:pathLst>
            </a:custGeom>
            <a:solidFill>
              <a:srgbClr val="000000"/>
            </a:solidFill>
            <a:ln w="24408"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73629466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CBD0C1-44A5-D187-D30A-FED6285B8CF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2F880311-9783-E771-6C45-05A2B9BD1B72}"/>
              </a:ext>
            </a:extLst>
          </p:cNvPr>
          <p:cNvSpPr>
            <a:spLocks noGrp="1"/>
          </p:cNvSpPr>
          <p:nvPr>
            <p:ph type="body" sz="quarter" idx="11"/>
          </p:nvPr>
        </p:nvSpPr>
        <p:spPr/>
        <p:txBody>
          <a:bodyPr/>
          <a:lstStyle/>
          <a:p>
            <a:endParaRPr lang="en-US" dirty="0"/>
          </a:p>
        </p:txBody>
      </p:sp>
      <p:sp>
        <p:nvSpPr>
          <p:cNvPr id="3" name="Text Placeholder 2">
            <a:extLst>
              <a:ext uri="{FF2B5EF4-FFF2-40B4-BE49-F238E27FC236}">
                <a16:creationId xmlns:a16="http://schemas.microsoft.com/office/drawing/2014/main" id="{89E5F2CC-8656-E193-4D3C-8DF18D8C802D}"/>
              </a:ext>
            </a:extLst>
          </p:cNvPr>
          <p:cNvSpPr>
            <a:spLocks noGrp="1"/>
          </p:cNvSpPr>
          <p:nvPr>
            <p:ph type="body" sz="quarter" idx="10"/>
          </p:nvPr>
        </p:nvSpPr>
        <p:spPr>
          <a:xfrm>
            <a:off x="457200" y="1543324"/>
            <a:ext cx="7938656" cy="4454706"/>
          </a:xfrm>
        </p:spPr>
        <p:txBody>
          <a:bodyPr/>
          <a:lstStyle/>
          <a:p>
            <a:pPr marL="342900" indent="-342900">
              <a:buFont typeface="Arial" panose="020B0604020202020204" pitchFamily="34" charset="0"/>
              <a:buChar char="•"/>
            </a:pPr>
            <a:r>
              <a:rPr lang="en-US" sz="3200" dirty="0"/>
              <a:t>The team works efficiently toward goals with high trust and autonomy.</a:t>
            </a:r>
          </a:p>
          <a:p>
            <a:pPr marL="342900" indent="-342900">
              <a:buFont typeface="Arial" panose="020B0604020202020204" pitchFamily="34" charset="0"/>
              <a:buChar char="•"/>
            </a:pPr>
            <a:r>
              <a:rPr lang="en-US" sz="3200" dirty="0"/>
              <a:t>Roles are clear, and members are motivated and competent.</a:t>
            </a:r>
          </a:p>
          <a:p>
            <a:pPr marL="342900" indent="-342900">
              <a:buFont typeface="Arial" panose="020B0604020202020204" pitchFamily="34" charset="0"/>
              <a:buChar char="•"/>
            </a:pPr>
            <a:r>
              <a:rPr lang="en-US" sz="3200" dirty="0"/>
              <a:t>Problem-solving and decision-making are collaborative and effective.</a:t>
            </a:r>
          </a:p>
          <a:p>
            <a:pPr marL="342900" indent="-342900">
              <a:buFont typeface="Arial" panose="020B0604020202020204" pitchFamily="34" charset="0"/>
              <a:buChar char="•"/>
            </a:pPr>
            <a:endParaRPr lang="en-US" sz="3200" dirty="0"/>
          </a:p>
        </p:txBody>
      </p:sp>
      <p:sp>
        <p:nvSpPr>
          <p:cNvPr id="4" name="Title 3">
            <a:extLst>
              <a:ext uri="{FF2B5EF4-FFF2-40B4-BE49-F238E27FC236}">
                <a16:creationId xmlns:a16="http://schemas.microsoft.com/office/drawing/2014/main" id="{056095B8-DE57-EE87-5185-A1041827F5B6}"/>
              </a:ext>
            </a:extLst>
          </p:cNvPr>
          <p:cNvSpPr>
            <a:spLocks noGrp="1"/>
          </p:cNvSpPr>
          <p:nvPr>
            <p:ph type="title"/>
          </p:nvPr>
        </p:nvSpPr>
        <p:spPr/>
        <p:txBody>
          <a:bodyPr/>
          <a:lstStyle/>
          <a:p>
            <a:r>
              <a:rPr lang="en-US" dirty="0"/>
              <a:t>Performing</a:t>
            </a:r>
          </a:p>
        </p:txBody>
      </p:sp>
      <p:sp>
        <p:nvSpPr>
          <p:cNvPr id="5" name="Slide Number Placeholder 4">
            <a:extLst>
              <a:ext uri="{FF2B5EF4-FFF2-40B4-BE49-F238E27FC236}">
                <a16:creationId xmlns:a16="http://schemas.microsoft.com/office/drawing/2014/main" id="{6CE860BB-0134-6951-9443-8DA9A455BB83}"/>
              </a:ext>
            </a:extLst>
          </p:cNvPr>
          <p:cNvSpPr>
            <a:spLocks noGrp="1"/>
          </p:cNvSpPr>
          <p:nvPr>
            <p:ph type="sldNum" sz="quarter" idx="12"/>
          </p:nvPr>
        </p:nvSpPr>
        <p:spPr/>
        <p:txBody>
          <a:bodyPr/>
          <a:lstStyle/>
          <a:p>
            <a:fld id="{F994776A-187E-9540-9EA4-8D5781AB769D}" type="slidenum">
              <a:rPr lang="en-US" smtClean="0"/>
              <a:pPr/>
              <a:t>56</a:t>
            </a:fld>
            <a:endParaRPr lang="en-US" dirty="0"/>
          </a:p>
        </p:txBody>
      </p:sp>
      <p:grpSp>
        <p:nvGrpSpPr>
          <p:cNvPr id="10" name="Group 9">
            <a:extLst>
              <a:ext uri="{FF2B5EF4-FFF2-40B4-BE49-F238E27FC236}">
                <a16:creationId xmlns:a16="http://schemas.microsoft.com/office/drawing/2014/main" id="{0F5CD17C-2522-36E6-C567-CAB3B5E57DCE}"/>
              </a:ext>
            </a:extLst>
          </p:cNvPr>
          <p:cNvGrpSpPr/>
          <p:nvPr/>
        </p:nvGrpSpPr>
        <p:grpSpPr>
          <a:xfrm>
            <a:off x="9244057" y="2586967"/>
            <a:ext cx="1786081" cy="1786081"/>
            <a:chOff x="9244057" y="2586967"/>
            <a:chExt cx="1786081" cy="1786081"/>
          </a:xfrm>
        </p:grpSpPr>
        <p:sp>
          <p:nvSpPr>
            <p:cNvPr id="8" name="Freeform 7">
              <a:extLst>
                <a:ext uri="{FF2B5EF4-FFF2-40B4-BE49-F238E27FC236}">
                  <a16:creationId xmlns:a16="http://schemas.microsoft.com/office/drawing/2014/main" id="{43EE65C3-49B9-2DC2-A30A-128DBEFC74EA}"/>
                </a:ext>
              </a:extLst>
            </p:cNvPr>
            <p:cNvSpPr/>
            <p:nvPr/>
          </p:nvSpPr>
          <p:spPr>
            <a:xfrm>
              <a:off x="9244057" y="2586967"/>
              <a:ext cx="1786081" cy="1786081"/>
            </a:xfrm>
            <a:custGeom>
              <a:avLst/>
              <a:gdLst>
                <a:gd name="connsiteX0" fmla="*/ 157595 w 1786081"/>
                <a:gd name="connsiteY0" fmla="*/ 0 h 1786081"/>
                <a:gd name="connsiteX1" fmla="*/ 0 w 1786081"/>
                <a:gd name="connsiteY1" fmla="*/ 0 h 1786081"/>
                <a:gd name="connsiteX2" fmla="*/ 0 w 1786081"/>
                <a:gd name="connsiteY2" fmla="*/ 1786082 h 1786081"/>
                <a:gd name="connsiteX3" fmla="*/ 1786082 w 1786081"/>
                <a:gd name="connsiteY3" fmla="*/ 1786082 h 1786081"/>
                <a:gd name="connsiteX4" fmla="*/ 1786082 w 1786081"/>
                <a:gd name="connsiteY4" fmla="*/ 1628486 h 1786081"/>
                <a:gd name="connsiteX5" fmla="*/ 157595 w 1786081"/>
                <a:gd name="connsiteY5" fmla="*/ 1628486 h 1786081"/>
                <a:gd name="connsiteX6" fmla="*/ 157595 w 1786081"/>
                <a:gd name="connsiteY6" fmla="*/ 0 h 17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081" h="1786081">
                  <a:moveTo>
                    <a:pt x="157595" y="0"/>
                  </a:moveTo>
                  <a:lnTo>
                    <a:pt x="0" y="0"/>
                  </a:lnTo>
                  <a:lnTo>
                    <a:pt x="0" y="1786082"/>
                  </a:lnTo>
                  <a:lnTo>
                    <a:pt x="1786082" y="1786082"/>
                  </a:lnTo>
                  <a:lnTo>
                    <a:pt x="1786082" y="1628486"/>
                  </a:lnTo>
                  <a:lnTo>
                    <a:pt x="157595" y="1628486"/>
                  </a:lnTo>
                  <a:lnTo>
                    <a:pt x="157595" y="0"/>
                  </a:lnTo>
                  <a:close/>
                </a:path>
              </a:pathLst>
            </a:custGeom>
            <a:solidFill>
              <a:srgbClr val="000000"/>
            </a:solidFill>
            <a:ln w="26194" cap="flat">
              <a:noFill/>
              <a:prstDash val="solid"/>
              <a:miter/>
            </a:ln>
          </p:spPr>
          <p:txBody>
            <a:bodyPr rtlCol="0" anchor="ctr"/>
            <a:lstStyle/>
            <a:p>
              <a:endParaRPr lang="en-US" dirty="0"/>
            </a:p>
          </p:txBody>
        </p:sp>
        <p:sp>
          <p:nvSpPr>
            <p:cNvPr id="9" name="Freeform 8">
              <a:extLst>
                <a:ext uri="{FF2B5EF4-FFF2-40B4-BE49-F238E27FC236}">
                  <a16:creationId xmlns:a16="http://schemas.microsoft.com/office/drawing/2014/main" id="{4080D060-E552-2F4C-01BC-6DD398D450A1}"/>
                </a:ext>
              </a:extLst>
            </p:cNvPr>
            <p:cNvSpPr/>
            <p:nvPr/>
          </p:nvSpPr>
          <p:spPr>
            <a:xfrm>
              <a:off x="9532982" y="2586967"/>
              <a:ext cx="1470890" cy="1490353"/>
            </a:xfrm>
            <a:custGeom>
              <a:avLst/>
              <a:gdLst>
                <a:gd name="connsiteX0" fmla="*/ 11478 w 1470890"/>
                <a:gd name="connsiteY0" fmla="*/ 1332758 h 1490353"/>
                <a:gd name="connsiteX1" fmla="*/ 0 w 1470890"/>
                <a:gd name="connsiteY1" fmla="*/ 1332758 h 1490353"/>
                <a:gd name="connsiteX2" fmla="*/ 0 w 1470890"/>
                <a:gd name="connsiteY2" fmla="*/ 1490354 h 1490353"/>
                <a:gd name="connsiteX3" fmla="*/ 11478 w 1470890"/>
                <a:gd name="connsiteY3" fmla="*/ 1490354 h 1490353"/>
                <a:gd name="connsiteX4" fmla="*/ 1296039 w 1470890"/>
                <a:gd name="connsiteY4" fmla="*/ 269856 h 1490353"/>
                <a:gd name="connsiteX5" fmla="*/ 1470891 w 1470890"/>
                <a:gd name="connsiteY5" fmla="*/ 316058 h 1490353"/>
                <a:gd name="connsiteX6" fmla="*/ 1287029 w 1470890"/>
                <a:gd name="connsiteY6" fmla="*/ 0 h 1490353"/>
                <a:gd name="connsiteX7" fmla="*/ 970893 w 1470890"/>
                <a:gd name="connsiteY7" fmla="*/ 183861 h 1490353"/>
                <a:gd name="connsiteX8" fmla="*/ 1143670 w 1470890"/>
                <a:gd name="connsiteY8" fmla="*/ 229512 h 1490353"/>
                <a:gd name="connsiteX9" fmla="*/ 11478 w 1470890"/>
                <a:gd name="connsiteY9" fmla="*/ 1332758 h 149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890" h="1490353">
                  <a:moveTo>
                    <a:pt x="11478" y="1332758"/>
                  </a:moveTo>
                  <a:lnTo>
                    <a:pt x="0" y="1332758"/>
                  </a:lnTo>
                  <a:lnTo>
                    <a:pt x="0" y="1490354"/>
                  </a:lnTo>
                  <a:lnTo>
                    <a:pt x="11478" y="1490354"/>
                  </a:lnTo>
                  <a:cubicBezTo>
                    <a:pt x="507904" y="1490354"/>
                    <a:pt x="1015545" y="1395271"/>
                    <a:pt x="1296039" y="269856"/>
                  </a:cubicBezTo>
                  <a:lnTo>
                    <a:pt x="1470891" y="316058"/>
                  </a:lnTo>
                  <a:lnTo>
                    <a:pt x="1287029" y="0"/>
                  </a:lnTo>
                  <a:lnTo>
                    <a:pt x="970893" y="183861"/>
                  </a:lnTo>
                  <a:lnTo>
                    <a:pt x="1143670" y="229512"/>
                  </a:lnTo>
                  <a:cubicBezTo>
                    <a:pt x="869139" y="1332548"/>
                    <a:pt x="373921" y="1332758"/>
                    <a:pt x="11478" y="1332758"/>
                  </a:cubicBezTo>
                  <a:close/>
                </a:path>
              </a:pathLst>
            </a:custGeom>
            <a:solidFill>
              <a:srgbClr val="DDB945"/>
            </a:solidFill>
            <a:ln w="26194"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53580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57E53E-21CA-8F56-32D1-382E585E1C7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0A4E5019-5FF1-E0EB-0C61-BEE6E009661A}"/>
              </a:ext>
            </a:extLst>
          </p:cNvPr>
          <p:cNvSpPr>
            <a:spLocks noGrp="1"/>
          </p:cNvSpPr>
          <p:nvPr>
            <p:ph type="body" sz="quarter" idx="11"/>
          </p:nvPr>
        </p:nvSpPr>
        <p:spPr/>
        <p:txBody>
          <a:bodyPr/>
          <a:lstStyle/>
          <a:p>
            <a:endParaRPr lang="en-US" dirty="0"/>
          </a:p>
        </p:txBody>
      </p:sp>
      <p:sp>
        <p:nvSpPr>
          <p:cNvPr id="3" name="Text Placeholder 2">
            <a:extLst>
              <a:ext uri="{FF2B5EF4-FFF2-40B4-BE49-F238E27FC236}">
                <a16:creationId xmlns:a16="http://schemas.microsoft.com/office/drawing/2014/main" id="{181DB4DA-9B32-3130-7476-6629538B34C5}"/>
              </a:ext>
            </a:extLst>
          </p:cNvPr>
          <p:cNvSpPr>
            <a:spLocks noGrp="1"/>
          </p:cNvSpPr>
          <p:nvPr>
            <p:ph type="body" sz="quarter" idx="10"/>
          </p:nvPr>
        </p:nvSpPr>
        <p:spPr>
          <a:xfrm>
            <a:off x="457200" y="1543324"/>
            <a:ext cx="7938656" cy="4454706"/>
          </a:xfrm>
        </p:spPr>
        <p:txBody>
          <a:bodyPr/>
          <a:lstStyle/>
          <a:p>
            <a:pPr marL="342900" indent="-342900">
              <a:buFont typeface="Arial" panose="020B0604020202020204" pitchFamily="34" charset="0"/>
              <a:buChar char="•"/>
            </a:pPr>
            <a:r>
              <a:rPr lang="en-US" sz="3200" dirty="0"/>
              <a:t>The team completes its tasks and prepares to disband.</a:t>
            </a:r>
          </a:p>
          <a:p>
            <a:pPr marL="342900" indent="-342900">
              <a:buFont typeface="Arial" panose="020B0604020202020204" pitchFamily="34" charset="0"/>
              <a:buChar char="•"/>
            </a:pPr>
            <a:r>
              <a:rPr lang="en-US" sz="3200" dirty="0"/>
              <a:t>Members reflect on achievements and say goodbye.</a:t>
            </a:r>
          </a:p>
          <a:p>
            <a:pPr marL="342900" indent="-342900">
              <a:buFont typeface="Arial" panose="020B0604020202020204" pitchFamily="34" charset="0"/>
              <a:buChar char="•"/>
            </a:pPr>
            <a:r>
              <a:rPr lang="en-US" sz="3200" dirty="0"/>
              <a:t>This stage can be emotional, especially if the team bonded well.</a:t>
            </a:r>
          </a:p>
        </p:txBody>
      </p:sp>
      <p:sp>
        <p:nvSpPr>
          <p:cNvPr id="4" name="Title 3">
            <a:extLst>
              <a:ext uri="{FF2B5EF4-FFF2-40B4-BE49-F238E27FC236}">
                <a16:creationId xmlns:a16="http://schemas.microsoft.com/office/drawing/2014/main" id="{2A09F135-70EA-BF2A-B34C-25B25BDC5C9C}"/>
              </a:ext>
            </a:extLst>
          </p:cNvPr>
          <p:cNvSpPr>
            <a:spLocks noGrp="1"/>
          </p:cNvSpPr>
          <p:nvPr>
            <p:ph type="title"/>
          </p:nvPr>
        </p:nvSpPr>
        <p:spPr/>
        <p:txBody>
          <a:bodyPr/>
          <a:lstStyle/>
          <a:p>
            <a:r>
              <a:rPr lang="en-US" dirty="0"/>
              <a:t>Performing</a:t>
            </a:r>
          </a:p>
        </p:txBody>
      </p:sp>
      <p:sp>
        <p:nvSpPr>
          <p:cNvPr id="5" name="Slide Number Placeholder 4">
            <a:extLst>
              <a:ext uri="{FF2B5EF4-FFF2-40B4-BE49-F238E27FC236}">
                <a16:creationId xmlns:a16="http://schemas.microsoft.com/office/drawing/2014/main" id="{BE01B8CD-9218-88DC-C347-F51031A1D9BF}"/>
              </a:ext>
            </a:extLst>
          </p:cNvPr>
          <p:cNvSpPr>
            <a:spLocks noGrp="1"/>
          </p:cNvSpPr>
          <p:nvPr>
            <p:ph type="sldNum" sz="quarter" idx="12"/>
          </p:nvPr>
        </p:nvSpPr>
        <p:spPr/>
        <p:txBody>
          <a:bodyPr/>
          <a:lstStyle/>
          <a:p>
            <a:fld id="{F994776A-187E-9540-9EA4-8D5781AB769D}" type="slidenum">
              <a:rPr lang="en-US" smtClean="0"/>
              <a:pPr/>
              <a:t>57</a:t>
            </a:fld>
            <a:endParaRPr lang="en-US" dirty="0"/>
          </a:p>
        </p:txBody>
      </p:sp>
      <p:grpSp>
        <p:nvGrpSpPr>
          <p:cNvPr id="16" name="Group 15">
            <a:extLst>
              <a:ext uri="{FF2B5EF4-FFF2-40B4-BE49-F238E27FC236}">
                <a16:creationId xmlns:a16="http://schemas.microsoft.com/office/drawing/2014/main" id="{D24DD133-7FEC-E27F-10CE-F12FC58F79F8}"/>
              </a:ext>
            </a:extLst>
          </p:cNvPr>
          <p:cNvGrpSpPr/>
          <p:nvPr/>
        </p:nvGrpSpPr>
        <p:grpSpPr>
          <a:xfrm>
            <a:off x="9351817" y="2448070"/>
            <a:ext cx="2135485" cy="2407947"/>
            <a:chOff x="9351817" y="2448070"/>
            <a:chExt cx="2135485" cy="2407947"/>
          </a:xfrm>
        </p:grpSpPr>
        <p:sp>
          <p:nvSpPr>
            <p:cNvPr id="12" name="Freeform 11">
              <a:extLst>
                <a:ext uri="{FF2B5EF4-FFF2-40B4-BE49-F238E27FC236}">
                  <a16:creationId xmlns:a16="http://schemas.microsoft.com/office/drawing/2014/main" id="{D2906A77-B3FA-3620-B891-B667EA568CFD}"/>
                </a:ext>
              </a:extLst>
            </p:cNvPr>
            <p:cNvSpPr/>
            <p:nvPr/>
          </p:nvSpPr>
          <p:spPr>
            <a:xfrm>
              <a:off x="9351817" y="2448070"/>
              <a:ext cx="729164" cy="2407947"/>
            </a:xfrm>
            <a:custGeom>
              <a:avLst/>
              <a:gdLst>
                <a:gd name="connsiteX0" fmla="*/ 729165 w 729164"/>
                <a:gd name="connsiteY0" fmla="*/ 2407948 h 2407947"/>
                <a:gd name="connsiteX1" fmla="*/ 0 w 729164"/>
                <a:gd name="connsiteY1" fmla="*/ 2105919 h 2407947"/>
                <a:gd name="connsiteX2" fmla="*/ 0 w 729164"/>
                <a:gd name="connsiteY2" fmla="*/ 302029 h 2407947"/>
                <a:gd name="connsiteX3" fmla="*/ 729165 w 729164"/>
                <a:gd name="connsiteY3" fmla="*/ 0 h 2407947"/>
                <a:gd name="connsiteX4" fmla="*/ 729165 w 729164"/>
                <a:gd name="connsiteY4" fmla="*/ 2407948 h 2407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164" h="2407947">
                  <a:moveTo>
                    <a:pt x="729165" y="2407948"/>
                  </a:moveTo>
                  <a:lnTo>
                    <a:pt x="0" y="2105919"/>
                  </a:lnTo>
                  <a:lnTo>
                    <a:pt x="0" y="302029"/>
                  </a:lnTo>
                  <a:lnTo>
                    <a:pt x="729165" y="0"/>
                  </a:lnTo>
                  <a:lnTo>
                    <a:pt x="729165" y="2407948"/>
                  </a:lnTo>
                  <a:close/>
                </a:path>
              </a:pathLst>
            </a:custGeom>
            <a:solidFill>
              <a:srgbClr val="000000"/>
            </a:solidFill>
            <a:ln w="27682" cap="flat">
              <a:noFill/>
              <a:prstDash val="solid"/>
              <a:miter/>
            </a:ln>
          </p:spPr>
          <p:txBody>
            <a:bodyPr rtlCol="0" anchor="ctr"/>
            <a:lstStyle/>
            <a:p>
              <a:endParaRPr lang="en-US" dirty="0"/>
            </a:p>
          </p:txBody>
        </p:sp>
        <p:sp>
          <p:nvSpPr>
            <p:cNvPr id="13" name="Freeform 12">
              <a:extLst>
                <a:ext uri="{FF2B5EF4-FFF2-40B4-BE49-F238E27FC236}">
                  <a16:creationId xmlns:a16="http://schemas.microsoft.com/office/drawing/2014/main" id="{16678C38-EF24-C100-05DA-6624F4EB6399}"/>
                </a:ext>
              </a:extLst>
            </p:cNvPr>
            <p:cNvSpPr/>
            <p:nvPr/>
          </p:nvSpPr>
          <p:spPr>
            <a:xfrm>
              <a:off x="10191819" y="3051214"/>
              <a:ext cx="1295483" cy="1136072"/>
            </a:xfrm>
            <a:custGeom>
              <a:avLst/>
              <a:gdLst>
                <a:gd name="connsiteX0" fmla="*/ 630465 w 1295483"/>
                <a:gd name="connsiteY0" fmla="*/ 0 h 1136072"/>
                <a:gd name="connsiteX1" fmla="*/ 630465 w 1295483"/>
                <a:gd name="connsiteY1" fmla="*/ 346364 h 1136072"/>
                <a:gd name="connsiteX2" fmla="*/ 0 w 1295483"/>
                <a:gd name="connsiteY2" fmla="*/ 346364 h 1136072"/>
                <a:gd name="connsiteX3" fmla="*/ 0 w 1295483"/>
                <a:gd name="connsiteY3" fmla="*/ 789709 h 1136072"/>
                <a:gd name="connsiteX4" fmla="*/ 630465 w 1295483"/>
                <a:gd name="connsiteY4" fmla="*/ 789709 h 1136072"/>
                <a:gd name="connsiteX5" fmla="*/ 630465 w 1295483"/>
                <a:gd name="connsiteY5" fmla="*/ 1136073 h 1136072"/>
                <a:gd name="connsiteX6" fmla="*/ 1295483 w 1295483"/>
                <a:gd name="connsiteY6" fmla="*/ 568037 h 1136072"/>
                <a:gd name="connsiteX7" fmla="*/ 630465 w 1295483"/>
                <a:gd name="connsiteY7" fmla="*/ 0 h 113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483" h="1136072">
                  <a:moveTo>
                    <a:pt x="630465" y="0"/>
                  </a:moveTo>
                  <a:lnTo>
                    <a:pt x="630465" y="346364"/>
                  </a:lnTo>
                  <a:lnTo>
                    <a:pt x="0" y="346364"/>
                  </a:lnTo>
                  <a:lnTo>
                    <a:pt x="0" y="789709"/>
                  </a:lnTo>
                  <a:lnTo>
                    <a:pt x="630465" y="789709"/>
                  </a:lnTo>
                  <a:lnTo>
                    <a:pt x="630465" y="1136073"/>
                  </a:lnTo>
                  <a:lnTo>
                    <a:pt x="1295483" y="568037"/>
                  </a:lnTo>
                  <a:lnTo>
                    <a:pt x="630465" y="0"/>
                  </a:lnTo>
                  <a:close/>
                </a:path>
              </a:pathLst>
            </a:custGeom>
            <a:solidFill>
              <a:srgbClr val="DDB945"/>
            </a:solidFill>
            <a:ln w="27682" cap="flat">
              <a:noFill/>
              <a:prstDash val="solid"/>
              <a:miter/>
            </a:ln>
          </p:spPr>
          <p:txBody>
            <a:bodyPr rtlCol="0" anchor="ctr"/>
            <a:lstStyle/>
            <a:p>
              <a:endParaRPr lang="en-US" dirty="0"/>
            </a:p>
          </p:txBody>
        </p:sp>
        <p:sp>
          <p:nvSpPr>
            <p:cNvPr id="14" name="Freeform 13">
              <a:extLst>
                <a:ext uri="{FF2B5EF4-FFF2-40B4-BE49-F238E27FC236}">
                  <a16:creationId xmlns:a16="http://schemas.microsoft.com/office/drawing/2014/main" id="{78971B8D-C83F-84B0-0901-410A644FC796}"/>
                </a:ext>
              </a:extLst>
            </p:cNvPr>
            <p:cNvSpPr/>
            <p:nvPr/>
          </p:nvSpPr>
          <p:spPr>
            <a:xfrm>
              <a:off x="10191819" y="2732559"/>
              <a:ext cx="464210" cy="554181"/>
            </a:xfrm>
            <a:custGeom>
              <a:avLst/>
              <a:gdLst>
                <a:gd name="connsiteX0" fmla="*/ 297956 w 464210"/>
                <a:gd name="connsiteY0" fmla="*/ 554182 h 554181"/>
                <a:gd name="connsiteX1" fmla="*/ 464211 w 464210"/>
                <a:gd name="connsiteY1" fmla="*/ 554182 h 554181"/>
                <a:gd name="connsiteX2" fmla="*/ 464211 w 464210"/>
                <a:gd name="connsiteY2" fmla="*/ 0 h 554181"/>
                <a:gd name="connsiteX3" fmla="*/ 0 w 464210"/>
                <a:gd name="connsiteY3" fmla="*/ 0 h 554181"/>
                <a:gd name="connsiteX4" fmla="*/ 0 w 464210"/>
                <a:gd name="connsiteY4" fmla="*/ 166255 h 554181"/>
                <a:gd name="connsiteX5" fmla="*/ 297956 w 464210"/>
                <a:gd name="connsiteY5" fmla="*/ 166255 h 554181"/>
                <a:gd name="connsiteX6" fmla="*/ 297956 w 464210"/>
                <a:gd name="connsiteY6" fmla="*/ 554182 h 55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210" h="554181">
                  <a:moveTo>
                    <a:pt x="297956" y="554182"/>
                  </a:moveTo>
                  <a:lnTo>
                    <a:pt x="464211" y="554182"/>
                  </a:lnTo>
                  <a:lnTo>
                    <a:pt x="464211" y="0"/>
                  </a:lnTo>
                  <a:lnTo>
                    <a:pt x="0" y="0"/>
                  </a:lnTo>
                  <a:lnTo>
                    <a:pt x="0" y="166255"/>
                  </a:lnTo>
                  <a:lnTo>
                    <a:pt x="297956" y="166255"/>
                  </a:lnTo>
                  <a:lnTo>
                    <a:pt x="297956" y="554182"/>
                  </a:lnTo>
                  <a:close/>
                </a:path>
              </a:pathLst>
            </a:custGeom>
            <a:solidFill>
              <a:srgbClr val="000000"/>
            </a:solidFill>
            <a:ln w="27682" cap="flat">
              <a:noFill/>
              <a:prstDash val="solid"/>
              <a:miter/>
            </a:ln>
          </p:spPr>
          <p:txBody>
            <a:bodyPr rtlCol="0" anchor="ctr"/>
            <a:lstStyle/>
            <a:p>
              <a:endParaRPr lang="en-US" dirty="0"/>
            </a:p>
          </p:txBody>
        </p:sp>
        <p:sp>
          <p:nvSpPr>
            <p:cNvPr id="15" name="Freeform 14">
              <a:extLst>
                <a:ext uri="{FF2B5EF4-FFF2-40B4-BE49-F238E27FC236}">
                  <a16:creationId xmlns:a16="http://schemas.microsoft.com/office/drawing/2014/main" id="{EC5053BC-B141-1A7D-1347-E05999A6BD55}"/>
                </a:ext>
              </a:extLst>
            </p:cNvPr>
            <p:cNvSpPr/>
            <p:nvPr/>
          </p:nvSpPr>
          <p:spPr>
            <a:xfrm>
              <a:off x="10191819" y="3951759"/>
              <a:ext cx="464210" cy="609599"/>
            </a:xfrm>
            <a:custGeom>
              <a:avLst/>
              <a:gdLst>
                <a:gd name="connsiteX0" fmla="*/ 297956 w 464210"/>
                <a:gd name="connsiteY0" fmla="*/ 0 h 609599"/>
                <a:gd name="connsiteX1" fmla="*/ 297956 w 464210"/>
                <a:gd name="connsiteY1" fmla="*/ 443345 h 609599"/>
                <a:gd name="connsiteX2" fmla="*/ 0 w 464210"/>
                <a:gd name="connsiteY2" fmla="*/ 443345 h 609599"/>
                <a:gd name="connsiteX3" fmla="*/ 0 w 464210"/>
                <a:gd name="connsiteY3" fmla="*/ 609600 h 609599"/>
                <a:gd name="connsiteX4" fmla="*/ 464211 w 464210"/>
                <a:gd name="connsiteY4" fmla="*/ 609600 h 609599"/>
                <a:gd name="connsiteX5" fmla="*/ 464211 w 464210"/>
                <a:gd name="connsiteY5" fmla="*/ 0 h 609599"/>
                <a:gd name="connsiteX6" fmla="*/ 297956 w 464210"/>
                <a:gd name="connsiteY6" fmla="*/ 0 h 60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210" h="609599">
                  <a:moveTo>
                    <a:pt x="297956" y="0"/>
                  </a:moveTo>
                  <a:lnTo>
                    <a:pt x="297956" y="443345"/>
                  </a:lnTo>
                  <a:lnTo>
                    <a:pt x="0" y="443345"/>
                  </a:lnTo>
                  <a:lnTo>
                    <a:pt x="0" y="609600"/>
                  </a:lnTo>
                  <a:lnTo>
                    <a:pt x="464211" y="609600"/>
                  </a:lnTo>
                  <a:lnTo>
                    <a:pt x="464211" y="0"/>
                  </a:lnTo>
                  <a:lnTo>
                    <a:pt x="297956" y="0"/>
                  </a:lnTo>
                  <a:close/>
                </a:path>
              </a:pathLst>
            </a:custGeom>
            <a:solidFill>
              <a:srgbClr val="000000"/>
            </a:solidFill>
            <a:ln w="27682"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562094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DC8BF-71EC-D4BA-0109-6E4F08C4CB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2FDFB3-5D81-9A7D-9FC4-B178FBA8A7FB}"/>
              </a:ext>
            </a:extLst>
          </p:cNvPr>
          <p:cNvSpPr>
            <a:spLocks noGrp="1"/>
          </p:cNvSpPr>
          <p:nvPr>
            <p:ph type="title"/>
          </p:nvPr>
        </p:nvSpPr>
        <p:spPr/>
        <p:txBody>
          <a:bodyPr/>
          <a:lstStyle/>
          <a:p>
            <a:r>
              <a:rPr lang="en-US" dirty="0"/>
              <a:t>Brain Break</a:t>
            </a:r>
          </a:p>
        </p:txBody>
      </p:sp>
      <p:sp>
        <p:nvSpPr>
          <p:cNvPr id="5" name="Slide Number Placeholder 4">
            <a:extLst>
              <a:ext uri="{FF2B5EF4-FFF2-40B4-BE49-F238E27FC236}">
                <a16:creationId xmlns:a16="http://schemas.microsoft.com/office/drawing/2014/main" id="{80F2953A-1799-86F8-A94C-403382C31E6C}"/>
              </a:ext>
            </a:extLst>
          </p:cNvPr>
          <p:cNvSpPr>
            <a:spLocks noGrp="1"/>
          </p:cNvSpPr>
          <p:nvPr>
            <p:ph type="sldNum" sz="quarter" idx="12"/>
          </p:nvPr>
        </p:nvSpPr>
        <p:spPr/>
        <p:txBody>
          <a:bodyPr/>
          <a:lstStyle/>
          <a:p>
            <a:fld id="{F994776A-187E-9540-9EA4-8D5781AB769D}" type="slidenum">
              <a:rPr lang="en-US" smtClean="0"/>
              <a:pPr/>
              <a:t>58</a:t>
            </a:fld>
            <a:endParaRPr lang="en-US" dirty="0"/>
          </a:p>
        </p:txBody>
      </p:sp>
      <p:sp>
        <p:nvSpPr>
          <p:cNvPr id="3" name="TextBox 2">
            <a:extLst>
              <a:ext uri="{FF2B5EF4-FFF2-40B4-BE49-F238E27FC236}">
                <a16:creationId xmlns:a16="http://schemas.microsoft.com/office/drawing/2014/main" id="{F72C7B2A-2410-7CCB-4316-A3EDC22A4A7A}"/>
              </a:ext>
            </a:extLst>
          </p:cNvPr>
          <p:cNvSpPr txBox="1"/>
          <p:nvPr/>
        </p:nvSpPr>
        <p:spPr>
          <a:xfrm>
            <a:off x="1178806" y="3573634"/>
            <a:ext cx="6122746" cy="830997"/>
          </a:xfrm>
          <a:prstGeom prst="rect">
            <a:avLst/>
          </a:prstGeom>
          <a:noFill/>
        </p:spPr>
        <p:txBody>
          <a:bodyPr wrap="square" rtlCol="0">
            <a:spAutoFit/>
          </a:bodyPr>
          <a:lstStyle/>
          <a:p>
            <a:r>
              <a:rPr lang="en-US" sz="2400" dirty="0"/>
              <a:t>We just learned a lot! Switch seats, stand up, or stretch to keep your brain alert.</a:t>
            </a:r>
          </a:p>
        </p:txBody>
      </p:sp>
    </p:spTree>
    <p:extLst>
      <p:ext uri="{BB962C8B-B14F-4D97-AF65-F5344CB8AC3E}">
        <p14:creationId xmlns:p14="http://schemas.microsoft.com/office/powerpoint/2010/main" val="135192981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4409CD-A43D-B35E-818B-93813C30FC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E44C90-46D0-C5D8-A931-C77B850BF7A6}"/>
              </a:ext>
            </a:extLst>
          </p:cNvPr>
          <p:cNvSpPr>
            <a:spLocks noGrp="1"/>
          </p:cNvSpPr>
          <p:nvPr>
            <p:ph type="title"/>
          </p:nvPr>
        </p:nvSpPr>
        <p:spPr/>
        <p:txBody>
          <a:bodyPr/>
          <a:lstStyle/>
          <a:p>
            <a:r>
              <a:rPr lang="en-US" dirty="0"/>
              <a:t>Team Values</a:t>
            </a:r>
          </a:p>
        </p:txBody>
      </p:sp>
      <p:sp>
        <p:nvSpPr>
          <p:cNvPr id="5" name="Slide Number Placeholder 4">
            <a:extLst>
              <a:ext uri="{FF2B5EF4-FFF2-40B4-BE49-F238E27FC236}">
                <a16:creationId xmlns:a16="http://schemas.microsoft.com/office/drawing/2014/main" id="{4C929FC0-7A79-0367-E87A-435A5A31CC0E}"/>
              </a:ext>
            </a:extLst>
          </p:cNvPr>
          <p:cNvSpPr>
            <a:spLocks noGrp="1"/>
          </p:cNvSpPr>
          <p:nvPr>
            <p:ph type="sldNum" sz="quarter" idx="12"/>
          </p:nvPr>
        </p:nvSpPr>
        <p:spPr/>
        <p:txBody>
          <a:bodyPr/>
          <a:lstStyle/>
          <a:p>
            <a:fld id="{F994776A-187E-9540-9EA4-8D5781AB769D}" type="slidenum">
              <a:rPr lang="en-US" smtClean="0"/>
              <a:pPr/>
              <a:t>59</a:t>
            </a:fld>
            <a:endParaRPr lang="en-US" dirty="0"/>
          </a:p>
        </p:txBody>
      </p:sp>
      <p:sp>
        <p:nvSpPr>
          <p:cNvPr id="3" name="TextBox 2">
            <a:extLst>
              <a:ext uri="{FF2B5EF4-FFF2-40B4-BE49-F238E27FC236}">
                <a16:creationId xmlns:a16="http://schemas.microsoft.com/office/drawing/2014/main" id="{F0A96A5F-F6E5-6A44-4129-680EEAF07D15}"/>
              </a:ext>
            </a:extLst>
          </p:cNvPr>
          <p:cNvSpPr txBox="1"/>
          <p:nvPr/>
        </p:nvSpPr>
        <p:spPr>
          <a:xfrm>
            <a:off x="1151509" y="2967335"/>
            <a:ext cx="4944491" cy="1200329"/>
          </a:xfrm>
          <a:prstGeom prst="rect">
            <a:avLst/>
          </a:prstGeom>
          <a:noFill/>
        </p:spPr>
        <p:txBody>
          <a:bodyPr wrap="square" rtlCol="0">
            <a:spAutoFit/>
          </a:bodyPr>
          <a:lstStyle/>
          <a:p>
            <a:r>
              <a:rPr lang="en-US" sz="2400" dirty="0"/>
              <a:t>Review the “Team Values” document in MSTeams, bring an idea of a value we can add during next week’s Lab</a:t>
            </a:r>
          </a:p>
        </p:txBody>
      </p:sp>
      <p:pic>
        <p:nvPicPr>
          <p:cNvPr id="6" name="Picture 5">
            <a:extLst>
              <a:ext uri="{FF2B5EF4-FFF2-40B4-BE49-F238E27FC236}">
                <a16:creationId xmlns:a16="http://schemas.microsoft.com/office/drawing/2014/main" id="{EF2E8D55-7D6A-DD87-ED50-442C7DF53B31}"/>
              </a:ext>
            </a:extLst>
          </p:cNvPr>
          <p:cNvPicPr>
            <a:picLocks noChangeAspect="1"/>
          </p:cNvPicPr>
          <p:nvPr/>
        </p:nvPicPr>
        <p:blipFill>
          <a:blip r:embed="rId2"/>
          <a:stretch>
            <a:fillRect/>
          </a:stretch>
        </p:blipFill>
        <p:spPr>
          <a:xfrm>
            <a:off x="6707262" y="1387917"/>
            <a:ext cx="4461481" cy="3580354"/>
          </a:xfrm>
          <a:prstGeom prst="rect">
            <a:avLst/>
          </a:prstGeom>
        </p:spPr>
      </p:pic>
    </p:spTree>
    <p:extLst>
      <p:ext uri="{BB962C8B-B14F-4D97-AF65-F5344CB8AC3E}">
        <p14:creationId xmlns:p14="http://schemas.microsoft.com/office/powerpoint/2010/main" val="1780489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D3FAC-E12C-3A61-21C4-0535EEAA2773}"/>
              </a:ext>
            </a:extLst>
          </p:cNvPr>
          <p:cNvSpPr>
            <a:spLocks noGrp="1"/>
          </p:cNvSpPr>
          <p:nvPr>
            <p:ph type="title"/>
          </p:nvPr>
        </p:nvSpPr>
        <p:spPr/>
        <p:txBody>
          <a:bodyPr/>
          <a:lstStyle/>
          <a:p>
            <a:r>
              <a:rPr lang="en-US" dirty="0"/>
              <a:t>Student (Preferred) Name</a:t>
            </a:r>
          </a:p>
        </p:txBody>
      </p:sp>
      <p:sp>
        <p:nvSpPr>
          <p:cNvPr id="3" name="Picture Placeholder 2">
            <a:extLst>
              <a:ext uri="{FF2B5EF4-FFF2-40B4-BE49-F238E27FC236}">
                <a16:creationId xmlns:a16="http://schemas.microsoft.com/office/drawing/2014/main" id="{945C7A5F-94A7-7FA3-C79F-C2417E6DF607}"/>
              </a:ext>
            </a:extLst>
          </p:cNvPr>
          <p:cNvSpPr>
            <a:spLocks noGrp="1"/>
          </p:cNvSpPr>
          <p:nvPr>
            <p:ph type="pic" sz="quarter" idx="13"/>
          </p:nvPr>
        </p:nvSpPr>
        <p:spPr>
          <a:custGeom>
            <a:avLst/>
            <a:gdLst>
              <a:gd name="connsiteX0" fmla="*/ 0 w 3657600"/>
              <a:gd name="connsiteY0" fmla="*/ 0 h 3657600"/>
              <a:gd name="connsiteX1" fmla="*/ 3657600 w 3657600"/>
              <a:gd name="connsiteY1" fmla="*/ 0 h 3657600"/>
              <a:gd name="connsiteX2" fmla="*/ 3657600 w 3657600"/>
              <a:gd name="connsiteY2" fmla="*/ 3657600 h 3657600"/>
              <a:gd name="connsiteX3" fmla="*/ 0 w 3657600"/>
              <a:gd name="connsiteY3" fmla="*/ 3657600 h 3657600"/>
              <a:gd name="connsiteX4" fmla="*/ 0 w 3657600"/>
              <a:gd name="connsiteY4" fmla="*/ 0 h 365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7600" h="3657600" fill="none" extrusionOk="0">
                <a:moveTo>
                  <a:pt x="0" y="0"/>
                </a:moveTo>
                <a:cubicBezTo>
                  <a:pt x="1015502" y="-49533"/>
                  <a:pt x="3270146" y="-14809"/>
                  <a:pt x="3657600" y="0"/>
                </a:cubicBezTo>
                <a:cubicBezTo>
                  <a:pt x="3745239" y="551770"/>
                  <a:pt x="3584921" y="1899294"/>
                  <a:pt x="3657600" y="3657600"/>
                </a:cubicBezTo>
                <a:cubicBezTo>
                  <a:pt x="2826688" y="3609369"/>
                  <a:pt x="1358636" y="3742055"/>
                  <a:pt x="0" y="3657600"/>
                </a:cubicBezTo>
                <a:cubicBezTo>
                  <a:pt x="-38581" y="2202669"/>
                  <a:pt x="63341" y="1349733"/>
                  <a:pt x="0" y="0"/>
                </a:cubicBezTo>
                <a:close/>
              </a:path>
              <a:path w="3657600" h="3657600" stroke="0" extrusionOk="0">
                <a:moveTo>
                  <a:pt x="0" y="0"/>
                </a:moveTo>
                <a:cubicBezTo>
                  <a:pt x="1333300" y="118645"/>
                  <a:pt x="3026577" y="116012"/>
                  <a:pt x="3657600" y="0"/>
                </a:cubicBezTo>
                <a:cubicBezTo>
                  <a:pt x="3524718" y="1578565"/>
                  <a:pt x="3742551" y="3021676"/>
                  <a:pt x="3657600" y="3657600"/>
                </a:cubicBezTo>
                <a:cubicBezTo>
                  <a:pt x="2216377" y="3792200"/>
                  <a:pt x="1123499" y="3500404"/>
                  <a:pt x="0" y="3657600"/>
                </a:cubicBezTo>
                <a:cubicBezTo>
                  <a:pt x="-20187" y="2852060"/>
                  <a:pt x="-152480" y="903523"/>
                  <a:pt x="0" y="0"/>
                </a:cubicBezTo>
                <a:close/>
              </a:path>
            </a:pathLst>
          </a:custGeom>
          <a:ln w="28575">
            <a:solidFill>
              <a:schemeClr val="tx1"/>
            </a:solidFill>
            <a:extLst>
              <a:ext uri="{C807C97D-BFC1-408E-A445-0C87EB9F89A2}">
                <ask:lineSketchStyleProps xmlns:ask="http://schemas.microsoft.com/office/drawing/2018/sketchyshapes" sd="1219033472">
                  <ask:type>
                    <ask:lineSketchCurved/>
                  </ask:type>
                </ask:lineSketchStyleProps>
              </a:ext>
            </a:extLst>
          </a:ln>
        </p:spPr>
        <p:txBody>
          <a:bodyPr/>
          <a:lstStyle/>
          <a:p>
            <a:r>
              <a:rPr lang="en-US" dirty="0"/>
              <a:t>Headshot</a:t>
            </a:r>
          </a:p>
        </p:txBody>
      </p:sp>
      <p:sp>
        <p:nvSpPr>
          <p:cNvPr id="4" name="Text Placeholder 3">
            <a:extLst>
              <a:ext uri="{FF2B5EF4-FFF2-40B4-BE49-F238E27FC236}">
                <a16:creationId xmlns:a16="http://schemas.microsoft.com/office/drawing/2014/main" id="{3CCF49D7-A137-6B83-8ECF-DAB337ACA58A}"/>
              </a:ext>
            </a:extLst>
          </p:cNvPr>
          <p:cNvSpPr>
            <a:spLocks noGrp="1"/>
          </p:cNvSpPr>
          <p:nvPr>
            <p:ph type="body" sz="quarter" idx="14"/>
          </p:nvPr>
        </p:nvSpPr>
        <p:spPr/>
        <p:txBody>
          <a:bodyPr/>
          <a:lstStyle/>
          <a:p>
            <a:r>
              <a:rPr lang="en-US" dirty="0"/>
              <a:t>Hometown</a:t>
            </a:r>
          </a:p>
        </p:txBody>
      </p:sp>
      <p:sp>
        <p:nvSpPr>
          <p:cNvPr id="5" name="Text Placeholder 4">
            <a:extLst>
              <a:ext uri="{FF2B5EF4-FFF2-40B4-BE49-F238E27FC236}">
                <a16:creationId xmlns:a16="http://schemas.microsoft.com/office/drawing/2014/main" id="{8F423333-549F-A733-2716-2129AD1B4F7C}"/>
              </a:ext>
            </a:extLst>
          </p:cNvPr>
          <p:cNvSpPr>
            <a:spLocks noGrp="1"/>
          </p:cNvSpPr>
          <p:nvPr>
            <p:ph type="body" sz="quarter" idx="15"/>
          </p:nvPr>
        </p:nvSpPr>
        <p:spPr/>
        <p:txBody>
          <a:bodyPr/>
          <a:lstStyle/>
          <a:p>
            <a:r>
              <a:rPr lang="en-US" dirty="0"/>
              <a:t>Why did you select this project?</a:t>
            </a:r>
          </a:p>
          <a:p>
            <a:r>
              <a:rPr lang="en-US" dirty="0"/>
              <a:t>What are you excited to learn more about? </a:t>
            </a:r>
          </a:p>
        </p:txBody>
      </p:sp>
      <p:sp>
        <p:nvSpPr>
          <p:cNvPr id="6" name="Text Placeholder 5">
            <a:extLst>
              <a:ext uri="{FF2B5EF4-FFF2-40B4-BE49-F238E27FC236}">
                <a16:creationId xmlns:a16="http://schemas.microsoft.com/office/drawing/2014/main" id="{4B05EF1D-2417-2402-7AC0-6CB464082B51}"/>
              </a:ext>
            </a:extLst>
          </p:cNvPr>
          <p:cNvSpPr>
            <a:spLocks noGrp="1"/>
          </p:cNvSpPr>
          <p:nvPr>
            <p:ph type="body" sz="quarter" idx="16"/>
          </p:nvPr>
        </p:nvSpPr>
        <p:spPr/>
        <p:txBody>
          <a:bodyPr/>
          <a:lstStyle/>
          <a:p>
            <a:r>
              <a:rPr lang="en-US" dirty="0"/>
              <a:t>Hobbies/Interests</a:t>
            </a:r>
          </a:p>
        </p:txBody>
      </p:sp>
      <p:sp>
        <p:nvSpPr>
          <p:cNvPr id="7" name="Text Placeholder 6">
            <a:extLst>
              <a:ext uri="{FF2B5EF4-FFF2-40B4-BE49-F238E27FC236}">
                <a16:creationId xmlns:a16="http://schemas.microsoft.com/office/drawing/2014/main" id="{E8113D66-296C-DC01-04CB-5352FC0717AB}"/>
              </a:ext>
            </a:extLst>
          </p:cNvPr>
          <p:cNvSpPr>
            <a:spLocks noGrp="1"/>
          </p:cNvSpPr>
          <p:nvPr>
            <p:ph type="body" sz="quarter" idx="17"/>
          </p:nvPr>
        </p:nvSpPr>
        <p:spPr/>
        <p:txBody>
          <a:bodyPr/>
          <a:lstStyle/>
          <a:p>
            <a:r>
              <a:rPr lang="en-US" dirty="0"/>
              <a:t>Major</a:t>
            </a:r>
          </a:p>
          <a:p>
            <a:r>
              <a:rPr lang="en-US" dirty="0"/>
              <a:t>Graduation Year (and term)</a:t>
            </a:r>
          </a:p>
        </p:txBody>
      </p:sp>
      <p:sp>
        <p:nvSpPr>
          <p:cNvPr id="8" name="Slide Number Placeholder 7">
            <a:extLst>
              <a:ext uri="{FF2B5EF4-FFF2-40B4-BE49-F238E27FC236}">
                <a16:creationId xmlns:a16="http://schemas.microsoft.com/office/drawing/2014/main" id="{0611E049-E23F-EB31-0612-C2FE52620A3A}"/>
              </a:ext>
            </a:extLst>
          </p:cNvPr>
          <p:cNvSpPr>
            <a:spLocks noGrp="1"/>
          </p:cNvSpPr>
          <p:nvPr>
            <p:ph type="sldNum" sz="quarter" idx="18"/>
          </p:nvPr>
        </p:nvSpPr>
        <p:spPr/>
        <p:txBody>
          <a:bodyPr/>
          <a:lstStyle/>
          <a:p>
            <a:fld id="{F994776A-187E-9540-9EA4-8D5781AB769D}" type="slidenum">
              <a:rPr lang="en-US" smtClean="0"/>
              <a:pPr/>
              <a:t>6</a:t>
            </a:fld>
            <a:endParaRPr lang="en-US" dirty="0"/>
          </a:p>
        </p:txBody>
      </p:sp>
    </p:spTree>
    <p:extLst>
      <p:ext uri="{BB962C8B-B14F-4D97-AF65-F5344CB8AC3E}">
        <p14:creationId xmlns:p14="http://schemas.microsoft.com/office/powerpoint/2010/main" val="332462273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C59AF7-A1E1-636B-DD8C-747844CE13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A47667-81C4-F876-0749-D0AE6090039D}"/>
              </a:ext>
            </a:extLst>
          </p:cNvPr>
          <p:cNvSpPr>
            <a:spLocks noGrp="1"/>
          </p:cNvSpPr>
          <p:nvPr>
            <p:ph type="title"/>
          </p:nvPr>
        </p:nvSpPr>
        <p:spPr/>
        <p:txBody>
          <a:bodyPr/>
          <a:lstStyle/>
          <a:p>
            <a:r>
              <a:rPr lang="en-US" dirty="0"/>
              <a:t>Project Work Time</a:t>
            </a:r>
          </a:p>
        </p:txBody>
      </p:sp>
      <p:sp>
        <p:nvSpPr>
          <p:cNvPr id="5" name="Slide Number Placeholder 4">
            <a:extLst>
              <a:ext uri="{FF2B5EF4-FFF2-40B4-BE49-F238E27FC236}">
                <a16:creationId xmlns:a16="http://schemas.microsoft.com/office/drawing/2014/main" id="{B74B0D45-9041-55DA-F62E-EF6CD06A784F}"/>
              </a:ext>
            </a:extLst>
          </p:cNvPr>
          <p:cNvSpPr>
            <a:spLocks noGrp="1"/>
          </p:cNvSpPr>
          <p:nvPr>
            <p:ph type="sldNum" sz="quarter" idx="12"/>
          </p:nvPr>
        </p:nvSpPr>
        <p:spPr/>
        <p:txBody>
          <a:bodyPr/>
          <a:lstStyle/>
          <a:p>
            <a:fld id="{F994776A-187E-9540-9EA4-8D5781AB769D}" type="slidenum">
              <a:rPr lang="en-US" smtClean="0"/>
              <a:pPr/>
              <a:t>60</a:t>
            </a:fld>
            <a:endParaRPr lang="en-US" dirty="0"/>
          </a:p>
        </p:txBody>
      </p:sp>
    </p:spTree>
    <p:extLst>
      <p:ext uri="{BB962C8B-B14F-4D97-AF65-F5344CB8AC3E}">
        <p14:creationId xmlns:p14="http://schemas.microsoft.com/office/powerpoint/2010/main" val="2641276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a:extLst>
            <a:ext uri="{FF2B5EF4-FFF2-40B4-BE49-F238E27FC236}">
              <a16:creationId xmlns:a16="http://schemas.microsoft.com/office/drawing/2014/main" id="{00B7C6BF-7064-A450-6113-D6E7722796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5256D6-DB7C-7CFC-6693-45A9282AFE68}"/>
              </a:ext>
            </a:extLst>
          </p:cNvPr>
          <p:cNvSpPr>
            <a:spLocks noGrp="1"/>
          </p:cNvSpPr>
          <p:nvPr>
            <p:ph type="title"/>
          </p:nvPr>
        </p:nvSpPr>
        <p:spPr/>
        <p:txBody>
          <a:bodyPr anchor="t"/>
          <a:lstStyle/>
          <a:p>
            <a:r>
              <a:rPr lang="en-US" dirty="0">
                <a:solidFill>
                  <a:schemeClr val="bg1"/>
                </a:solidFill>
              </a:rPr>
              <a:t>Questions?</a:t>
            </a:r>
            <a:br>
              <a:rPr lang="en-US" dirty="0">
                <a:solidFill>
                  <a:schemeClr val="bg1"/>
                </a:solidFill>
              </a:rPr>
            </a:br>
            <a:r>
              <a:rPr lang="en-US" dirty="0">
                <a:solidFill>
                  <a:schemeClr val="bg1"/>
                </a:solidFill>
              </a:rPr>
              <a:t>Comments?</a:t>
            </a:r>
            <a:br>
              <a:rPr lang="en-US" dirty="0">
                <a:solidFill>
                  <a:schemeClr val="bg1"/>
                </a:solidFill>
              </a:rPr>
            </a:br>
            <a:r>
              <a:rPr lang="en-US" dirty="0">
                <a:solidFill>
                  <a:schemeClr val="bg1"/>
                </a:solidFill>
              </a:rPr>
              <a:t>Concerns?</a:t>
            </a:r>
            <a:br>
              <a:rPr lang="en-US" dirty="0">
                <a:solidFill>
                  <a:schemeClr val="bg1"/>
                </a:solidFill>
              </a:rPr>
            </a:br>
            <a:r>
              <a:rPr lang="en-US" dirty="0">
                <a:solidFill>
                  <a:schemeClr val="bg1"/>
                </a:solidFill>
              </a:rPr>
              <a:t>Complements?</a:t>
            </a:r>
          </a:p>
        </p:txBody>
      </p:sp>
      <p:sp>
        <p:nvSpPr>
          <p:cNvPr id="5" name="Slide Number Placeholder 4">
            <a:extLst>
              <a:ext uri="{FF2B5EF4-FFF2-40B4-BE49-F238E27FC236}">
                <a16:creationId xmlns:a16="http://schemas.microsoft.com/office/drawing/2014/main" id="{FB83E226-C637-0D0C-6837-50324C204FCA}"/>
              </a:ext>
            </a:extLst>
          </p:cNvPr>
          <p:cNvSpPr>
            <a:spLocks noGrp="1"/>
          </p:cNvSpPr>
          <p:nvPr>
            <p:ph type="sldNum" sz="quarter" idx="12"/>
          </p:nvPr>
        </p:nvSpPr>
        <p:spPr/>
        <p:txBody>
          <a:bodyPr/>
          <a:lstStyle/>
          <a:p>
            <a:fld id="{F994776A-187E-9540-9EA4-8D5781AB769D}" type="slidenum">
              <a:rPr lang="en-US" smtClean="0"/>
              <a:pPr/>
              <a:t>61</a:t>
            </a:fld>
            <a:endParaRPr lang="en-US" dirty="0"/>
          </a:p>
        </p:txBody>
      </p:sp>
    </p:spTree>
    <p:extLst>
      <p:ext uri="{BB962C8B-B14F-4D97-AF65-F5344CB8AC3E}">
        <p14:creationId xmlns:p14="http://schemas.microsoft.com/office/powerpoint/2010/main" val="304767756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6B4A0-9163-6584-F3F4-43C0AAB8BF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61ED3B-538C-FFA4-D6C3-4B12E3850C8B}"/>
              </a:ext>
            </a:extLst>
          </p:cNvPr>
          <p:cNvSpPr>
            <a:spLocks noGrp="1"/>
          </p:cNvSpPr>
          <p:nvPr>
            <p:ph type="title"/>
          </p:nvPr>
        </p:nvSpPr>
        <p:spPr/>
        <p:txBody>
          <a:bodyPr anchor="b"/>
          <a:lstStyle/>
          <a:p>
            <a:r>
              <a:rPr lang="en-US" dirty="0"/>
              <a:t>Sprint 1: Team Meeting</a:t>
            </a:r>
          </a:p>
        </p:txBody>
      </p:sp>
      <p:sp>
        <p:nvSpPr>
          <p:cNvPr id="3" name="Text Placeholder 2">
            <a:extLst>
              <a:ext uri="{FF2B5EF4-FFF2-40B4-BE49-F238E27FC236}">
                <a16:creationId xmlns:a16="http://schemas.microsoft.com/office/drawing/2014/main" id="{83004191-7458-18E5-74DC-3A51DDB4D000}"/>
              </a:ext>
            </a:extLst>
          </p:cNvPr>
          <p:cNvSpPr>
            <a:spLocks noGrp="1"/>
          </p:cNvSpPr>
          <p:nvPr>
            <p:ph type="body" sz="quarter" idx="10"/>
          </p:nvPr>
        </p:nvSpPr>
        <p:spPr/>
        <p:txBody>
          <a:bodyPr/>
          <a:lstStyle/>
          <a:p>
            <a:r>
              <a:rPr lang="en-US" dirty="0"/>
              <a:t>Taking care of business</a:t>
            </a:r>
          </a:p>
        </p:txBody>
      </p:sp>
      <p:sp>
        <p:nvSpPr>
          <p:cNvPr id="6" name="Text Placeholder 5">
            <a:extLst>
              <a:ext uri="{FF2B5EF4-FFF2-40B4-BE49-F238E27FC236}">
                <a16:creationId xmlns:a16="http://schemas.microsoft.com/office/drawing/2014/main" id="{78143E73-F640-B412-42B3-EC003CE07FCB}"/>
              </a:ext>
            </a:extLst>
          </p:cNvPr>
          <p:cNvSpPr>
            <a:spLocks noGrp="1"/>
          </p:cNvSpPr>
          <p:nvPr>
            <p:ph type="body" sz="quarter" idx="11"/>
          </p:nvPr>
        </p:nvSpPr>
        <p:spPr/>
        <p:txBody>
          <a:bodyPr/>
          <a:lstStyle/>
          <a:p>
            <a:r>
              <a:rPr lang="en-US" dirty="0"/>
              <a:t>Week 3 | Sprint 1 (Sep 01 - 12)</a:t>
            </a:r>
          </a:p>
        </p:txBody>
      </p:sp>
    </p:spTree>
    <p:extLst>
      <p:ext uri="{BB962C8B-B14F-4D97-AF65-F5344CB8AC3E}">
        <p14:creationId xmlns:p14="http://schemas.microsoft.com/office/powerpoint/2010/main" val="185643780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267193-C743-B11E-3790-0F49AFAE919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0A1922EE-D2A4-911A-B2A9-9610A871A4F8}"/>
              </a:ext>
            </a:extLst>
          </p:cNvPr>
          <p:cNvSpPr>
            <a:spLocks noGrp="1"/>
          </p:cNvSpPr>
          <p:nvPr>
            <p:ph type="body" sz="quarter" idx="11"/>
          </p:nvPr>
        </p:nvSpPr>
        <p:spPr/>
        <p:txBody>
          <a:bodyPr/>
          <a:lstStyle/>
          <a:p>
            <a:r>
              <a:rPr lang="en-US" dirty="0"/>
              <a:t>Let’s get this project started!</a:t>
            </a:r>
          </a:p>
        </p:txBody>
      </p:sp>
      <p:sp>
        <p:nvSpPr>
          <p:cNvPr id="3" name="Text Placeholder 2">
            <a:extLst>
              <a:ext uri="{FF2B5EF4-FFF2-40B4-BE49-F238E27FC236}">
                <a16:creationId xmlns:a16="http://schemas.microsoft.com/office/drawing/2014/main" id="{2BC30B7D-09F8-B34E-2FDE-95B394ACED4D}"/>
              </a:ext>
            </a:extLst>
          </p:cNvPr>
          <p:cNvSpPr>
            <a:spLocks noGrp="1"/>
          </p:cNvSpPr>
          <p:nvPr>
            <p:ph type="body" sz="quarter" idx="10"/>
          </p:nvPr>
        </p:nvSpPr>
        <p:spPr>
          <a:xfrm>
            <a:off x="457200" y="1543324"/>
            <a:ext cx="6631664" cy="4454706"/>
          </a:xfrm>
        </p:spPr>
        <p:txBody>
          <a:bodyPr/>
          <a:lstStyle/>
          <a:p>
            <a:pPr marL="285750" indent="-285750">
              <a:buFont typeface="Arial" panose="020B0604020202020204" pitchFamily="34" charset="0"/>
              <a:buChar char="•"/>
            </a:pPr>
            <a:endParaRPr lang="en-US" dirty="0"/>
          </a:p>
        </p:txBody>
      </p:sp>
      <p:sp>
        <p:nvSpPr>
          <p:cNvPr id="4" name="Title 3">
            <a:extLst>
              <a:ext uri="{FF2B5EF4-FFF2-40B4-BE49-F238E27FC236}">
                <a16:creationId xmlns:a16="http://schemas.microsoft.com/office/drawing/2014/main" id="{C7F87D20-38A2-3CE5-197F-0424EBAE8466}"/>
              </a:ext>
            </a:extLst>
          </p:cNvPr>
          <p:cNvSpPr>
            <a:spLocks noGrp="1"/>
          </p:cNvSpPr>
          <p:nvPr>
            <p:ph type="title"/>
          </p:nvPr>
        </p:nvSpPr>
        <p:spPr/>
        <p:txBody>
          <a:bodyPr>
            <a:normAutofit fontScale="90000"/>
          </a:bodyPr>
          <a:lstStyle/>
          <a:p>
            <a:r>
              <a:rPr lang="en-US" dirty="0"/>
              <a:t>Team Meeting Agenda</a:t>
            </a:r>
          </a:p>
        </p:txBody>
      </p:sp>
      <p:sp>
        <p:nvSpPr>
          <p:cNvPr id="5" name="Slide Number Placeholder 4">
            <a:extLst>
              <a:ext uri="{FF2B5EF4-FFF2-40B4-BE49-F238E27FC236}">
                <a16:creationId xmlns:a16="http://schemas.microsoft.com/office/drawing/2014/main" id="{4AF7BE09-75D1-3604-180B-FC31BAECBA2D}"/>
              </a:ext>
            </a:extLst>
          </p:cNvPr>
          <p:cNvSpPr>
            <a:spLocks noGrp="1"/>
          </p:cNvSpPr>
          <p:nvPr>
            <p:ph type="sldNum" sz="quarter" idx="12"/>
          </p:nvPr>
        </p:nvSpPr>
        <p:spPr/>
        <p:txBody>
          <a:bodyPr/>
          <a:lstStyle/>
          <a:p>
            <a:fld id="{F994776A-187E-9540-9EA4-8D5781AB769D}" type="slidenum">
              <a:rPr lang="en-US" smtClean="0"/>
              <a:pPr/>
              <a:t>63</a:t>
            </a:fld>
            <a:endParaRPr lang="en-US" dirty="0"/>
          </a:p>
        </p:txBody>
      </p:sp>
      <p:pic>
        <p:nvPicPr>
          <p:cNvPr id="7" name="Graphic 6" descr="Scroll with solid fill">
            <a:extLst>
              <a:ext uri="{FF2B5EF4-FFF2-40B4-BE49-F238E27FC236}">
                <a16:creationId xmlns:a16="http://schemas.microsoft.com/office/drawing/2014/main" id="{B67FD3ED-B617-E658-1837-504701131F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35667" y="1177620"/>
            <a:ext cx="3242324" cy="3242324"/>
          </a:xfrm>
          <a:prstGeom prst="rect">
            <a:avLst/>
          </a:prstGeom>
        </p:spPr>
      </p:pic>
    </p:spTree>
    <p:extLst>
      <p:ext uri="{BB962C8B-B14F-4D97-AF65-F5344CB8AC3E}">
        <p14:creationId xmlns:p14="http://schemas.microsoft.com/office/powerpoint/2010/main" val="243135161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a:extLst>
            <a:ext uri="{FF2B5EF4-FFF2-40B4-BE49-F238E27FC236}">
              <a16:creationId xmlns:a16="http://schemas.microsoft.com/office/drawing/2014/main" id="{630D832E-3257-AD8D-5C0B-C91A2428EB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20C956-68FB-B6B2-CD6F-A6C842C9FD86}"/>
              </a:ext>
            </a:extLst>
          </p:cNvPr>
          <p:cNvSpPr>
            <a:spLocks noGrp="1"/>
          </p:cNvSpPr>
          <p:nvPr>
            <p:ph type="title"/>
          </p:nvPr>
        </p:nvSpPr>
        <p:spPr/>
        <p:txBody>
          <a:bodyPr anchor="t"/>
          <a:lstStyle/>
          <a:p>
            <a:r>
              <a:rPr lang="en-US" dirty="0">
                <a:solidFill>
                  <a:schemeClr val="bg1"/>
                </a:solidFill>
              </a:rPr>
              <a:t>Questions?</a:t>
            </a:r>
            <a:br>
              <a:rPr lang="en-US" dirty="0">
                <a:solidFill>
                  <a:schemeClr val="bg1"/>
                </a:solidFill>
              </a:rPr>
            </a:br>
            <a:r>
              <a:rPr lang="en-US" dirty="0">
                <a:solidFill>
                  <a:schemeClr val="bg1"/>
                </a:solidFill>
              </a:rPr>
              <a:t>Comments?</a:t>
            </a:r>
            <a:br>
              <a:rPr lang="en-US" dirty="0">
                <a:solidFill>
                  <a:schemeClr val="bg1"/>
                </a:solidFill>
              </a:rPr>
            </a:br>
            <a:r>
              <a:rPr lang="en-US" dirty="0">
                <a:solidFill>
                  <a:schemeClr val="bg1"/>
                </a:solidFill>
              </a:rPr>
              <a:t>Concerns?</a:t>
            </a:r>
            <a:br>
              <a:rPr lang="en-US" dirty="0">
                <a:solidFill>
                  <a:schemeClr val="bg1"/>
                </a:solidFill>
              </a:rPr>
            </a:br>
            <a:r>
              <a:rPr lang="en-US" dirty="0">
                <a:solidFill>
                  <a:schemeClr val="bg1"/>
                </a:solidFill>
              </a:rPr>
              <a:t>Complements?</a:t>
            </a:r>
          </a:p>
        </p:txBody>
      </p:sp>
      <p:sp>
        <p:nvSpPr>
          <p:cNvPr id="5" name="Slide Number Placeholder 4">
            <a:extLst>
              <a:ext uri="{FF2B5EF4-FFF2-40B4-BE49-F238E27FC236}">
                <a16:creationId xmlns:a16="http://schemas.microsoft.com/office/drawing/2014/main" id="{8153ED22-9372-C414-31FF-F2837E07AEFB}"/>
              </a:ext>
            </a:extLst>
          </p:cNvPr>
          <p:cNvSpPr>
            <a:spLocks noGrp="1"/>
          </p:cNvSpPr>
          <p:nvPr>
            <p:ph type="sldNum" sz="quarter" idx="12"/>
          </p:nvPr>
        </p:nvSpPr>
        <p:spPr/>
        <p:txBody>
          <a:bodyPr/>
          <a:lstStyle/>
          <a:p>
            <a:fld id="{F994776A-187E-9540-9EA4-8D5781AB769D}" type="slidenum">
              <a:rPr lang="en-US" smtClean="0"/>
              <a:pPr/>
              <a:t>64</a:t>
            </a:fld>
            <a:endParaRPr lang="en-US" dirty="0"/>
          </a:p>
        </p:txBody>
      </p:sp>
    </p:spTree>
    <p:extLst>
      <p:ext uri="{BB962C8B-B14F-4D97-AF65-F5344CB8AC3E}">
        <p14:creationId xmlns:p14="http://schemas.microsoft.com/office/powerpoint/2010/main" val="243753052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7501BC-AA23-2F81-B815-457AAA3AD6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B00EE5-CDF6-62C3-183A-9F97513A82FB}"/>
              </a:ext>
            </a:extLst>
          </p:cNvPr>
          <p:cNvSpPr>
            <a:spLocks noGrp="1"/>
          </p:cNvSpPr>
          <p:nvPr>
            <p:ph type="title"/>
          </p:nvPr>
        </p:nvSpPr>
        <p:spPr/>
        <p:txBody>
          <a:bodyPr anchor="b"/>
          <a:lstStyle/>
          <a:p>
            <a:r>
              <a:rPr lang="en-US" dirty="0"/>
              <a:t>Sprint 1: Lab</a:t>
            </a:r>
          </a:p>
        </p:txBody>
      </p:sp>
      <p:sp>
        <p:nvSpPr>
          <p:cNvPr id="3" name="Text Placeholder 2">
            <a:extLst>
              <a:ext uri="{FF2B5EF4-FFF2-40B4-BE49-F238E27FC236}">
                <a16:creationId xmlns:a16="http://schemas.microsoft.com/office/drawing/2014/main" id="{2049F4EB-FF04-8CD1-970A-70A66EBC00D5}"/>
              </a:ext>
            </a:extLst>
          </p:cNvPr>
          <p:cNvSpPr>
            <a:spLocks noGrp="1"/>
          </p:cNvSpPr>
          <p:nvPr>
            <p:ph type="body" sz="quarter" idx="10"/>
          </p:nvPr>
        </p:nvSpPr>
        <p:spPr/>
        <p:txBody>
          <a:bodyPr/>
          <a:lstStyle/>
          <a:p>
            <a:r>
              <a:rPr lang="en-US" dirty="0"/>
              <a:t>Team Values + Work Time</a:t>
            </a:r>
          </a:p>
        </p:txBody>
      </p:sp>
      <p:sp>
        <p:nvSpPr>
          <p:cNvPr id="6" name="Text Placeholder 5">
            <a:extLst>
              <a:ext uri="{FF2B5EF4-FFF2-40B4-BE49-F238E27FC236}">
                <a16:creationId xmlns:a16="http://schemas.microsoft.com/office/drawing/2014/main" id="{21156D0A-2BAD-38F4-7DA4-361E7AB9503C}"/>
              </a:ext>
            </a:extLst>
          </p:cNvPr>
          <p:cNvSpPr>
            <a:spLocks noGrp="1"/>
          </p:cNvSpPr>
          <p:nvPr>
            <p:ph type="body" sz="quarter" idx="11"/>
          </p:nvPr>
        </p:nvSpPr>
        <p:spPr/>
        <p:txBody>
          <a:bodyPr/>
          <a:lstStyle/>
          <a:p>
            <a:r>
              <a:rPr lang="en-US" dirty="0"/>
              <a:t>Week 3 | Sprint 1 (Sep 01 - 12)</a:t>
            </a:r>
          </a:p>
        </p:txBody>
      </p:sp>
    </p:spTree>
    <p:extLst>
      <p:ext uri="{BB962C8B-B14F-4D97-AF65-F5344CB8AC3E}">
        <p14:creationId xmlns:p14="http://schemas.microsoft.com/office/powerpoint/2010/main" val="10413591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96C71D-9E00-292A-F763-E988AE2DC23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90C89C4-984E-E674-986E-05F753C3984F}"/>
              </a:ext>
            </a:extLst>
          </p:cNvPr>
          <p:cNvSpPr>
            <a:spLocks noGrp="1"/>
          </p:cNvSpPr>
          <p:nvPr>
            <p:ph type="body" sz="quarter" idx="11"/>
          </p:nvPr>
        </p:nvSpPr>
        <p:spPr/>
        <p:txBody>
          <a:bodyPr/>
          <a:lstStyle/>
          <a:p>
            <a:r>
              <a:rPr lang="en-US" dirty="0"/>
              <a:t>Let’s prepare to work together!</a:t>
            </a:r>
          </a:p>
        </p:txBody>
      </p:sp>
      <p:sp>
        <p:nvSpPr>
          <p:cNvPr id="3" name="Text Placeholder 2">
            <a:extLst>
              <a:ext uri="{FF2B5EF4-FFF2-40B4-BE49-F238E27FC236}">
                <a16:creationId xmlns:a16="http://schemas.microsoft.com/office/drawing/2014/main" id="{3A19AF23-4C8D-1ACE-5856-658B1D587DBD}"/>
              </a:ext>
            </a:extLst>
          </p:cNvPr>
          <p:cNvSpPr>
            <a:spLocks noGrp="1"/>
          </p:cNvSpPr>
          <p:nvPr>
            <p:ph type="body" sz="quarter" idx="10"/>
          </p:nvPr>
        </p:nvSpPr>
        <p:spPr>
          <a:xfrm>
            <a:off x="457200" y="1543324"/>
            <a:ext cx="6631664" cy="4454706"/>
          </a:xfrm>
        </p:spPr>
        <p:txBody>
          <a:bodyPr/>
          <a:lstStyle/>
          <a:p>
            <a:pPr marL="285750" indent="-285750">
              <a:buFont typeface="Arial" panose="020B0604020202020204" pitchFamily="34" charset="0"/>
              <a:buChar char="•"/>
            </a:pPr>
            <a:r>
              <a:rPr lang="en-US" dirty="0"/>
              <a:t>15min – Warm-Up</a:t>
            </a:r>
          </a:p>
          <a:p>
            <a:pPr marL="285750" indent="-285750">
              <a:buFont typeface="Arial" panose="020B0604020202020204" pitchFamily="34" charset="0"/>
              <a:buChar char="•"/>
            </a:pPr>
            <a:r>
              <a:rPr lang="en-US" dirty="0"/>
              <a:t>25min – Team Values</a:t>
            </a:r>
          </a:p>
          <a:p>
            <a:pPr marL="285750" indent="-285750">
              <a:buFont typeface="Arial" panose="020B0604020202020204" pitchFamily="34" charset="0"/>
              <a:buChar char="•"/>
            </a:pPr>
            <a:r>
              <a:rPr lang="en-US" dirty="0"/>
              <a:t>65min – Work time</a:t>
            </a:r>
          </a:p>
          <a:p>
            <a:pPr marL="285750" indent="-285750">
              <a:buFont typeface="Arial" panose="020B0604020202020204" pitchFamily="34" charset="0"/>
              <a:buChar char="•"/>
            </a:pPr>
            <a:r>
              <a:rPr lang="en-US" dirty="0"/>
              <a:t>5min – Open Questions</a:t>
            </a:r>
          </a:p>
        </p:txBody>
      </p:sp>
      <p:sp>
        <p:nvSpPr>
          <p:cNvPr id="4" name="Title 3">
            <a:extLst>
              <a:ext uri="{FF2B5EF4-FFF2-40B4-BE49-F238E27FC236}">
                <a16:creationId xmlns:a16="http://schemas.microsoft.com/office/drawing/2014/main" id="{3D442213-D91B-8186-3CF4-2976C6E084A0}"/>
              </a:ext>
            </a:extLst>
          </p:cNvPr>
          <p:cNvSpPr>
            <a:spLocks noGrp="1"/>
          </p:cNvSpPr>
          <p:nvPr>
            <p:ph type="title"/>
          </p:nvPr>
        </p:nvSpPr>
        <p:spPr/>
        <p:txBody>
          <a:bodyPr>
            <a:normAutofit fontScale="90000"/>
          </a:bodyPr>
          <a:lstStyle/>
          <a:p>
            <a:r>
              <a:rPr lang="en-US" dirty="0"/>
              <a:t>Team Meeting Agenda</a:t>
            </a:r>
          </a:p>
        </p:txBody>
      </p:sp>
      <p:sp>
        <p:nvSpPr>
          <p:cNvPr id="5" name="Slide Number Placeholder 4">
            <a:extLst>
              <a:ext uri="{FF2B5EF4-FFF2-40B4-BE49-F238E27FC236}">
                <a16:creationId xmlns:a16="http://schemas.microsoft.com/office/drawing/2014/main" id="{CD7561AD-4E8D-C579-24C1-765A65BE5B20}"/>
              </a:ext>
            </a:extLst>
          </p:cNvPr>
          <p:cNvSpPr>
            <a:spLocks noGrp="1"/>
          </p:cNvSpPr>
          <p:nvPr>
            <p:ph type="sldNum" sz="quarter" idx="12"/>
          </p:nvPr>
        </p:nvSpPr>
        <p:spPr/>
        <p:txBody>
          <a:bodyPr/>
          <a:lstStyle/>
          <a:p>
            <a:fld id="{F994776A-187E-9540-9EA4-8D5781AB769D}" type="slidenum">
              <a:rPr lang="en-US" smtClean="0"/>
              <a:pPr/>
              <a:t>66</a:t>
            </a:fld>
            <a:endParaRPr lang="en-US" dirty="0"/>
          </a:p>
        </p:txBody>
      </p:sp>
      <p:pic>
        <p:nvPicPr>
          <p:cNvPr id="7" name="Graphic 6" descr="Scroll with solid fill">
            <a:extLst>
              <a:ext uri="{FF2B5EF4-FFF2-40B4-BE49-F238E27FC236}">
                <a16:creationId xmlns:a16="http://schemas.microsoft.com/office/drawing/2014/main" id="{8C03372D-8168-44F3-DA21-DDC7B3F621D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35667" y="1177620"/>
            <a:ext cx="3242324" cy="3242324"/>
          </a:xfrm>
          <a:prstGeom prst="rect">
            <a:avLst/>
          </a:prstGeom>
        </p:spPr>
      </p:pic>
    </p:spTree>
    <p:extLst>
      <p:ext uri="{BB962C8B-B14F-4D97-AF65-F5344CB8AC3E}">
        <p14:creationId xmlns:p14="http://schemas.microsoft.com/office/powerpoint/2010/main" val="169988617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45D1ED-8146-362A-7ACE-9C00A623C191}"/>
              </a:ext>
            </a:extLst>
          </p:cNvPr>
          <p:cNvSpPr>
            <a:spLocks noGrp="1"/>
          </p:cNvSpPr>
          <p:nvPr>
            <p:ph type="body" sz="quarter" idx="11"/>
          </p:nvPr>
        </p:nvSpPr>
        <p:spPr/>
        <p:txBody>
          <a:bodyPr/>
          <a:lstStyle/>
          <a:p>
            <a:r>
              <a:rPr lang="en-US" dirty="0"/>
              <a:t>Identify facts about each other after a thrilling snowball fight</a:t>
            </a:r>
          </a:p>
        </p:txBody>
      </p:sp>
      <p:sp>
        <p:nvSpPr>
          <p:cNvPr id="3" name="Text Placeholder 2">
            <a:extLst>
              <a:ext uri="{FF2B5EF4-FFF2-40B4-BE49-F238E27FC236}">
                <a16:creationId xmlns:a16="http://schemas.microsoft.com/office/drawing/2014/main" id="{6D91A6E2-A33C-33E1-891F-6A09598F3288}"/>
              </a:ext>
            </a:extLst>
          </p:cNvPr>
          <p:cNvSpPr>
            <a:spLocks noGrp="1"/>
          </p:cNvSpPr>
          <p:nvPr>
            <p:ph type="body" sz="quarter" idx="10"/>
          </p:nvPr>
        </p:nvSpPr>
        <p:spPr/>
        <p:txBody>
          <a:bodyPr/>
          <a:lstStyle/>
          <a:p>
            <a:pPr marL="457200" indent="-457200">
              <a:buFont typeface="+mj-lt"/>
              <a:buAutoNum type="arabicPeriod"/>
            </a:pPr>
            <a:r>
              <a:rPr lang="en-US" sz="2400" dirty="0"/>
              <a:t>Cut sheets of paper into quarters</a:t>
            </a:r>
          </a:p>
          <a:p>
            <a:pPr marL="457200" indent="-457200">
              <a:buFont typeface="+mj-lt"/>
              <a:buAutoNum type="arabicPeriod"/>
            </a:pPr>
            <a:r>
              <a:rPr lang="en-US" sz="2400" dirty="0"/>
              <a:t>Give each student two quarters</a:t>
            </a:r>
          </a:p>
          <a:p>
            <a:pPr marL="457200" indent="-457200">
              <a:buFont typeface="+mj-lt"/>
              <a:buAutoNum type="arabicPeriod"/>
            </a:pPr>
            <a:r>
              <a:rPr lang="en-US" sz="2400" dirty="0"/>
              <a:t>Students write a unique truthful statement / fun fact about themselves on each quarter </a:t>
            </a:r>
            <a:br>
              <a:rPr lang="en-US" sz="2400" dirty="0"/>
            </a:br>
            <a:r>
              <a:rPr lang="en-US" sz="2400" dirty="0"/>
              <a:t>(do not include name)</a:t>
            </a:r>
          </a:p>
          <a:p>
            <a:pPr marL="457200" indent="-457200">
              <a:buFont typeface="+mj-lt"/>
              <a:buAutoNum type="arabicPeriod"/>
            </a:pPr>
            <a:r>
              <a:rPr lang="en-US" sz="2400" dirty="0"/>
              <a:t>The quarter is then crumpled into a ball-like shape</a:t>
            </a:r>
          </a:p>
          <a:p>
            <a:pPr marL="457200" indent="-457200">
              <a:buFont typeface="+mj-lt"/>
              <a:buAutoNum type="arabicPeriod"/>
            </a:pPr>
            <a:r>
              <a:rPr lang="en-US" sz="2400" dirty="0"/>
              <a:t>The wads are then tossed around, like a snowball fight</a:t>
            </a:r>
          </a:p>
          <a:p>
            <a:pPr marL="457200" indent="-457200">
              <a:buFont typeface="+mj-lt"/>
              <a:buAutoNum type="arabicPeriod"/>
            </a:pPr>
            <a:r>
              <a:rPr lang="en-US" sz="2400" dirty="0"/>
              <a:t>Each student collects two wads</a:t>
            </a:r>
          </a:p>
          <a:p>
            <a:pPr marL="457200" indent="-457200">
              <a:buFont typeface="+mj-lt"/>
              <a:buAutoNum type="arabicPeriod"/>
            </a:pPr>
            <a:r>
              <a:rPr lang="en-US" sz="2400" dirty="0"/>
              <a:t>Student take turns opening a single wad, reading the fact aloud, then attempt to figure out who wrote it</a:t>
            </a:r>
          </a:p>
          <a:p>
            <a:pPr marL="457200" indent="-457200">
              <a:buFont typeface="+mj-lt"/>
              <a:buAutoNum type="arabicPeriod"/>
            </a:pPr>
            <a:endParaRPr lang="en-US" sz="2400" dirty="0"/>
          </a:p>
        </p:txBody>
      </p:sp>
      <p:sp>
        <p:nvSpPr>
          <p:cNvPr id="4" name="Title 3">
            <a:extLst>
              <a:ext uri="{FF2B5EF4-FFF2-40B4-BE49-F238E27FC236}">
                <a16:creationId xmlns:a16="http://schemas.microsoft.com/office/drawing/2014/main" id="{2A62A64A-C11E-BC62-C638-9056E53D1A0A}"/>
              </a:ext>
            </a:extLst>
          </p:cNvPr>
          <p:cNvSpPr>
            <a:spLocks noGrp="1"/>
          </p:cNvSpPr>
          <p:nvPr>
            <p:ph type="title"/>
          </p:nvPr>
        </p:nvSpPr>
        <p:spPr/>
        <p:txBody>
          <a:bodyPr/>
          <a:lstStyle/>
          <a:p>
            <a:r>
              <a:rPr lang="en-US" dirty="0"/>
              <a:t>Warm-up: Wads of Truth</a:t>
            </a:r>
          </a:p>
        </p:txBody>
      </p:sp>
      <p:sp>
        <p:nvSpPr>
          <p:cNvPr id="5" name="Slide Number Placeholder 4">
            <a:extLst>
              <a:ext uri="{FF2B5EF4-FFF2-40B4-BE49-F238E27FC236}">
                <a16:creationId xmlns:a16="http://schemas.microsoft.com/office/drawing/2014/main" id="{E3493E0A-E726-5CEC-F289-6F95C8E76AD7}"/>
              </a:ext>
            </a:extLst>
          </p:cNvPr>
          <p:cNvSpPr>
            <a:spLocks noGrp="1"/>
          </p:cNvSpPr>
          <p:nvPr>
            <p:ph type="sldNum" sz="quarter" idx="12"/>
          </p:nvPr>
        </p:nvSpPr>
        <p:spPr/>
        <p:txBody>
          <a:bodyPr/>
          <a:lstStyle/>
          <a:p>
            <a:fld id="{F994776A-187E-9540-9EA4-8D5781AB769D}" type="slidenum">
              <a:rPr lang="en-US" smtClean="0"/>
              <a:pPr/>
              <a:t>67</a:t>
            </a:fld>
            <a:endParaRPr lang="en-US" dirty="0"/>
          </a:p>
        </p:txBody>
      </p:sp>
    </p:spTree>
    <p:extLst>
      <p:ext uri="{BB962C8B-B14F-4D97-AF65-F5344CB8AC3E}">
        <p14:creationId xmlns:p14="http://schemas.microsoft.com/office/powerpoint/2010/main" val="266183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6CAA16-8572-B0CB-ECDC-CE0D248934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7A1D66-5450-BA2F-1F65-BBC9A9866228}"/>
              </a:ext>
            </a:extLst>
          </p:cNvPr>
          <p:cNvSpPr>
            <a:spLocks noGrp="1"/>
          </p:cNvSpPr>
          <p:nvPr>
            <p:ph type="title"/>
          </p:nvPr>
        </p:nvSpPr>
        <p:spPr/>
        <p:txBody>
          <a:bodyPr/>
          <a:lstStyle/>
          <a:p>
            <a:r>
              <a:rPr lang="en-US" dirty="0"/>
              <a:t>Team Values</a:t>
            </a:r>
          </a:p>
        </p:txBody>
      </p:sp>
      <p:sp>
        <p:nvSpPr>
          <p:cNvPr id="5" name="Slide Number Placeholder 4">
            <a:extLst>
              <a:ext uri="{FF2B5EF4-FFF2-40B4-BE49-F238E27FC236}">
                <a16:creationId xmlns:a16="http://schemas.microsoft.com/office/drawing/2014/main" id="{674960CA-FF54-C90B-C604-C5D7456F09DF}"/>
              </a:ext>
            </a:extLst>
          </p:cNvPr>
          <p:cNvSpPr>
            <a:spLocks noGrp="1"/>
          </p:cNvSpPr>
          <p:nvPr>
            <p:ph type="sldNum" sz="quarter" idx="12"/>
          </p:nvPr>
        </p:nvSpPr>
        <p:spPr/>
        <p:txBody>
          <a:bodyPr/>
          <a:lstStyle/>
          <a:p>
            <a:fld id="{F994776A-187E-9540-9EA4-8D5781AB769D}" type="slidenum">
              <a:rPr lang="en-US" smtClean="0"/>
              <a:pPr/>
              <a:t>68</a:t>
            </a:fld>
            <a:endParaRPr lang="en-US" dirty="0"/>
          </a:p>
        </p:txBody>
      </p:sp>
      <p:sp>
        <p:nvSpPr>
          <p:cNvPr id="3" name="TextBox 2">
            <a:extLst>
              <a:ext uri="{FF2B5EF4-FFF2-40B4-BE49-F238E27FC236}">
                <a16:creationId xmlns:a16="http://schemas.microsoft.com/office/drawing/2014/main" id="{1FF21826-7BA6-9F33-DAA7-801BEC5236D0}"/>
              </a:ext>
            </a:extLst>
          </p:cNvPr>
          <p:cNvSpPr txBox="1"/>
          <p:nvPr/>
        </p:nvSpPr>
        <p:spPr>
          <a:xfrm>
            <a:off x="1151509" y="2967335"/>
            <a:ext cx="6968907" cy="1938992"/>
          </a:xfrm>
          <a:prstGeom prst="rect">
            <a:avLst/>
          </a:prstGeom>
          <a:noFill/>
        </p:spPr>
        <p:txBody>
          <a:bodyPr wrap="square" rtlCol="0">
            <a:spAutoFit/>
          </a:bodyPr>
          <a:lstStyle/>
          <a:p>
            <a:r>
              <a:rPr lang="en-US" sz="2400" dirty="0"/>
              <a:t>Your TA will lead this activity by:</a:t>
            </a:r>
          </a:p>
          <a:p>
            <a:pPr marL="457200" indent="-457200">
              <a:buFont typeface="+mj-lt"/>
              <a:buAutoNum type="arabicPeriod"/>
            </a:pPr>
            <a:r>
              <a:rPr lang="en-US" sz="2400" dirty="0"/>
              <a:t>Downloading this Team Values template</a:t>
            </a:r>
          </a:p>
          <a:p>
            <a:pPr marL="457200" indent="-457200">
              <a:buFont typeface="+mj-lt"/>
              <a:buAutoNum type="arabicPeriod"/>
            </a:pPr>
            <a:r>
              <a:rPr lang="en-US" sz="2400" dirty="0"/>
              <a:t>Work as a team to add three more values</a:t>
            </a:r>
          </a:p>
          <a:p>
            <a:pPr marL="457200" indent="-457200">
              <a:buFont typeface="+mj-lt"/>
              <a:buAutoNum type="arabicPeriod"/>
            </a:pPr>
            <a:r>
              <a:rPr lang="en-US" sz="2400" dirty="0"/>
              <a:t>TA will upload this to Gradescope on behalf of the entire team</a:t>
            </a:r>
          </a:p>
        </p:txBody>
      </p:sp>
    </p:spTree>
    <p:extLst>
      <p:ext uri="{BB962C8B-B14F-4D97-AF65-F5344CB8AC3E}">
        <p14:creationId xmlns:p14="http://schemas.microsoft.com/office/powerpoint/2010/main" val="4890373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a:extLst>
            <a:ext uri="{FF2B5EF4-FFF2-40B4-BE49-F238E27FC236}">
              <a16:creationId xmlns:a16="http://schemas.microsoft.com/office/drawing/2014/main" id="{57D65B65-2962-D7BF-131D-C8B94F41E5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C12688-C2A5-6D67-E6D0-0C7873519924}"/>
              </a:ext>
            </a:extLst>
          </p:cNvPr>
          <p:cNvSpPr>
            <a:spLocks noGrp="1"/>
          </p:cNvSpPr>
          <p:nvPr>
            <p:ph type="title"/>
          </p:nvPr>
        </p:nvSpPr>
        <p:spPr/>
        <p:txBody>
          <a:bodyPr anchor="t"/>
          <a:lstStyle/>
          <a:p>
            <a:r>
              <a:rPr lang="en-US" dirty="0">
                <a:solidFill>
                  <a:schemeClr val="bg1"/>
                </a:solidFill>
              </a:rPr>
              <a:t>Questions?</a:t>
            </a:r>
            <a:br>
              <a:rPr lang="en-US" dirty="0">
                <a:solidFill>
                  <a:schemeClr val="bg1"/>
                </a:solidFill>
              </a:rPr>
            </a:br>
            <a:r>
              <a:rPr lang="en-US" dirty="0">
                <a:solidFill>
                  <a:schemeClr val="bg1"/>
                </a:solidFill>
              </a:rPr>
              <a:t>Comments?</a:t>
            </a:r>
            <a:br>
              <a:rPr lang="en-US" dirty="0">
                <a:solidFill>
                  <a:schemeClr val="bg1"/>
                </a:solidFill>
              </a:rPr>
            </a:br>
            <a:r>
              <a:rPr lang="en-US" dirty="0">
                <a:solidFill>
                  <a:schemeClr val="bg1"/>
                </a:solidFill>
              </a:rPr>
              <a:t>Concerns?</a:t>
            </a:r>
            <a:br>
              <a:rPr lang="en-US" dirty="0">
                <a:solidFill>
                  <a:schemeClr val="bg1"/>
                </a:solidFill>
              </a:rPr>
            </a:br>
            <a:r>
              <a:rPr lang="en-US" dirty="0">
                <a:solidFill>
                  <a:schemeClr val="bg1"/>
                </a:solidFill>
              </a:rPr>
              <a:t>Complements?</a:t>
            </a:r>
          </a:p>
        </p:txBody>
      </p:sp>
      <p:sp>
        <p:nvSpPr>
          <p:cNvPr id="5" name="Slide Number Placeholder 4">
            <a:extLst>
              <a:ext uri="{FF2B5EF4-FFF2-40B4-BE49-F238E27FC236}">
                <a16:creationId xmlns:a16="http://schemas.microsoft.com/office/drawing/2014/main" id="{75ABFA95-121B-E388-07B7-3CB01F2D6CFB}"/>
              </a:ext>
            </a:extLst>
          </p:cNvPr>
          <p:cNvSpPr>
            <a:spLocks noGrp="1"/>
          </p:cNvSpPr>
          <p:nvPr>
            <p:ph type="sldNum" sz="quarter" idx="12"/>
          </p:nvPr>
        </p:nvSpPr>
        <p:spPr/>
        <p:txBody>
          <a:bodyPr/>
          <a:lstStyle/>
          <a:p>
            <a:fld id="{F994776A-187E-9540-9EA4-8D5781AB769D}" type="slidenum">
              <a:rPr lang="en-US" smtClean="0"/>
              <a:pPr/>
              <a:t>69</a:t>
            </a:fld>
            <a:endParaRPr lang="en-US" dirty="0"/>
          </a:p>
        </p:txBody>
      </p:sp>
    </p:spTree>
    <p:extLst>
      <p:ext uri="{BB962C8B-B14F-4D97-AF65-F5344CB8AC3E}">
        <p14:creationId xmlns:p14="http://schemas.microsoft.com/office/powerpoint/2010/main" val="25677869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EAD5E-7085-803A-9E70-629C6564EEAA}"/>
              </a:ext>
            </a:extLst>
          </p:cNvPr>
          <p:cNvSpPr>
            <a:spLocks noGrp="1"/>
          </p:cNvSpPr>
          <p:nvPr>
            <p:ph type="title"/>
          </p:nvPr>
        </p:nvSpPr>
        <p:spPr/>
        <p:txBody>
          <a:bodyPr/>
          <a:lstStyle/>
          <a:p>
            <a:r>
              <a:rPr lang="en-US" dirty="0"/>
              <a:t>Purdue Pete 🔨</a:t>
            </a:r>
          </a:p>
        </p:txBody>
      </p:sp>
      <p:sp>
        <p:nvSpPr>
          <p:cNvPr id="3" name="Slide Number Placeholder 2">
            <a:extLst>
              <a:ext uri="{FF2B5EF4-FFF2-40B4-BE49-F238E27FC236}">
                <a16:creationId xmlns:a16="http://schemas.microsoft.com/office/drawing/2014/main" id="{E13131CB-8721-2C50-560D-1517F47AFA7A}"/>
              </a:ext>
            </a:extLst>
          </p:cNvPr>
          <p:cNvSpPr>
            <a:spLocks noGrp="1"/>
          </p:cNvSpPr>
          <p:nvPr>
            <p:ph type="sldNum" sz="quarter" idx="18"/>
          </p:nvPr>
        </p:nvSpPr>
        <p:spPr>
          <a:xfrm>
            <a:off x="10253663" y="6356350"/>
            <a:ext cx="1100137" cy="365125"/>
          </a:xfrm>
        </p:spPr>
        <p:txBody>
          <a:bodyPr/>
          <a:lstStyle/>
          <a:p>
            <a:fld id="{7CB3FD50-4FE5-844D-8231-9F11F69D6426}" type="slidenum">
              <a:rPr lang="en-US" smtClean="0"/>
              <a:t>7</a:t>
            </a:fld>
            <a:endParaRPr lang="en-US" dirty="0"/>
          </a:p>
        </p:txBody>
      </p:sp>
      <p:pic>
        <p:nvPicPr>
          <p:cNvPr id="10" name="Picture Placeholder 9" descr="A person wearing a helmet and holding hammers&#10;&#10;AI-generated content may be incorrect.">
            <a:extLst>
              <a:ext uri="{FF2B5EF4-FFF2-40B4-BE49-F238E27FC236}">
                <a16:creationId xmlns:a16="http://schemas.microsoft.com/office/drawing/2014/main" id="{89AF23B7-73DF-04EF-C71C-8532FACEABF5}"/>
              </a:ext>
            </a:extLst>
          </p:cNvPr>
          <p:cNvPicPr>
            <a:picLocks noGrp="1" noChangeAspect="1"/>
          </p:cNvPicPr>
          <p:nvPr>
            <p:ph type="pic" sz="quarter" idx="13"/>
          </p:nvPr>
        </p:nvPicPr>
        <p:blipFill>
          <a:blip r:embed="rId2"/>
          <a:srcRect l="16750" r="16750"/>
          <a:stretch>
            <a:fillRect/>
          </a:stretch>
        </p:blipFill>
        <p:spPr/>
      </p:pic>
      <p:sp>
        <p:nvSpPr>
          <p:cNvPr id="5" name="Text Placeholder 4">
            <a:extLst>
              <a:ext uri="{FF2B5EF4-FFF2-40B4-BE49-F238E27FC236}">
                <a16:creationId xmlns:a16="http://schemas.microsoft.com/office/drawing/2014/main" id="{3D25FE91-374D-C2E0-773F-6452BEE859FF}"/>
              </a:ext>
            </a:extLst>
          </p:cNvPr>
          <p:cNvSpPr>
            <a:spLocks noGrp="1"/>
          </p:cNvSpPr>
          <p:nvPr>
            <p:ph type="body" sz="quarter" idx="14"/>
          </p:nvPr>
        </p:nvSpPr>
        <p:spPr/>
        <p:txBody>
          <a:bodyPr/>
          <a:lstStyle/>
          <a:p>
            <a:r>
              <a:rPr lang="en-US" dirty="0"/>
              <a:t>Lafayette, Indiana, USA</a:t>
            </a:r>
          </a:p>
        </p:txBody>
      </p:sp>
      <p:sp>
        <p:nvSpPr>
          <p:cNvPr id="6" name="Text Placeholder 5">
            <a:extLst>
              <a:ext uri="{FF2B5EF4-FFF2-40B4-BE49-F238E27FC236}">
                <a16:creationId xmlns:a16="http://schemas.microsoft.com/office/drawing/2014/main" id="{2F07C36C-2D85-87D3-5954-F4AAD2C7F185}"/>
              </a:ext>
            </a:extLst>
          </p:cNvPr>
          <p:cNvSpPr>
            <a:spLocks noGrp="1"/>
          </p:cNvSpPr>
          <p:nvPr>
            <p:ph type="body" sz="quarter" idx="15"/>
          </p:nvPr>
        </p:nvSpPr>
        <p:spPr/>
        <p:txBody>
          <a:bodyPr/>
          <a:lstStyle/>
          <a:p>
            <a:r>
              <a:rPr lang="en-US" dirty="0"/>
              <a:t>Excited to learn about data science and how this company makes use of GitHub &amp; Python. I picked this project due to my interest in Boilermaker Grit.</a:t>
            </a:r>
          </a:p>
        </p:txBody>
      </p:sp>
      <p:sp>
        <p:nvSpPr>
          <p:cNvPr id="7" name="Text Placeholder 6">
            <a:extLst>
              <a:ext uri="{FF2B5EF4-FFF2-40B4-BE49-F238E27FC236}">
                <a16:creationId xmlns:a16="http://schemas.microsoft.com/office/drawing/2014/main" id="{90AA8E3F-DB2D-4A68-3BD9-FB7FE2415AED}"/>
              </a:ext>
            </a:extLst>
          </p:cNvPr>
          <p:cNvSpPr>
            <a:spLocks noGrp="1"/>
          </p:cNvSpPr>
          <p:nvPr>
            <p:ph type="body" sz="quarter" idx="16"/>
          </p:nvPr>
        </p:nvSpPr>
        <p:spPr/>
        <p:txBody>
          <a:bodyPr/>
          <a:lstStyle/>
          <a:p>
            <a:r>
              <a:rPr lang="en-US" dirty="0"/>
              <a:t>I enjoy attending Purdue Boiler Gold Rush and visiting the Purdue bookstore. I am a member of many student organizations.</a:t>
            </a:r>
          </a:p>
        </p:txBody>
      </p:sp>
      <p:sp>
        <p:nvSpPr>
          <p:cNvPr id="8" name="Text Placeholder 7">
            <a:extLst>
              <a:ext uri="{FF2B5EF4-FFF2-40B4-BE49-F238E27FC236}">
                <a16:creationId xmlns:a16="http://schemas.microsoft.com/office/drawing/2014/main" id="{729C3299-923B-7C7C-6586-08C15E72EF69}"/>
              </a:ext>
            </a:extLst>
          </p:cNvPr>
          <p:cNvSpPr>
            <a:spLocks noGrp="1"/>
          </p:cNvSpPr>
          <p:nvPr>
            <p:ph type="body" sz="quarter" idx="17"/>
          </p:nvPr>
        </p:nvSpPr>
        <p:spPr/>
        <p:txBody>
          <a:bodyPr/>
          <a:lstStyle/>
          <a:p>
            <a:r>
              <a:rPr lang="en-US" dirty="0"/>
              <a:t>Mascot Studies</a:t>
            </a:r>
          </a:p>
          <a:p>
            <a:r>
              <a:rPr lang="en-US" dirty="0"/>
              <a:t>Spring 2027</a:t>
            </a:r>
          </a:p>
        </p:txBody>
      </p:sp>
    </p:spTree>
    <p:extLst>
      <p:ext uri="{BB962C8B-B14F-4D97-AF65-F5344CB8AC3E}">
        <p14:creationId xmlns:p14="http://schemas.microsoft.com/office/powerpoint/2010/main" val="4092337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D710BD-BE7E-A21F-571B-CCB94AA3D323}"/>
            </a:ext>
          </a:extLst>
        </p:cNvPr>
        <p:cNvGrpSpPr/>
        <p:nvPr/>
      </p:nvGrpSpPr>
      <p:grpSpPr>
        <a:xfrm>
          <a:off x="0" y="0"/>
          <a:ext cx="0" cy="0"/>
          <a:chOff x="0" y="0"/>
          <a:chExt cx="0" cy="0"/>
        </a:xfrm>
      </p:grpSpPr>
      <p:sp>
        <p:nvSpPr>
          <p:cNvPr id="3" name="Oval 2">
            <a:extLst>
              <a:ext uri="{FF2B5EF4-FFF2-40B4-BE49-F238E27FC236}">
                <a16:creationId xmlns:a16="http://schemas.microsoft.com/office/drawing/2014/main" id="{51CD7077-6CFA-E99C-B008-2177CAFBCBB5}"/>
              </a:ext>
            </a:extLst>
          </p:cNvPr>
          <p:cNvSpPr/>
          <p:nvPr/>
        </p:nvSpPr>
        <p:spPr>
          <a:xfrm>
            <a:off x="3382028" y="3731243"/>
            <a:ext cx="1790350" cy="1073008"/>
          </a:xfrm>
          <a:prstGeom prst="ellipse">
            <a:avLst/>
          </a:prstGeom>
          <a:solidFill>
            <a:srgbClr val="DDB94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E5A943D6-8803-47DD-7986-0B1A8C916AA8}"/>
              </a:ext>
            </a:extLst>
          </p:cNvPr>
          <p:cNvSpPr>
            <a:spLocks noGrp="1"/>
          </p:cNvSpPr>
          <p:nvPr>
            <p:ph type="title"/>
          </p:nvPr>
        </p:nvSpPr>
        <p:spPr/>
        <p:txBody>
          <a:bodyPr>
            <a:normAutofit fontScale="90000"/>
          </a:bodyPr>
          <a:lstStyle/>
          <a:p>
            <a:r>
              <a:rPr lang="en-US" dirty="0"/>
              <a:t>Mentor Introduction(s)</a:t>
            </a:r>
          </a:p>
        </p:txBody>
      </p:sp>
      <p:sp>
        <p:nvSpPr>
          <p:cNvPr id="5" name="Slide Number Placeholder 4">
            <a:extLst>
              <a:ext uri="{FF2B5EF4-FFF2-40B4-BE49-F238E27FC236}">
                <a16:creationId xmlns:a16="http://schemas.microsoft.com/office/drawing/2014/main" id="{E7A8046C-C11D-0A7D-3A26-79F9FAAC8741}"/>
              </a:ext>
            </a:extLst>
          </p:cNvPr>
          <p:cNvSpPr>
            <a:spLocks noGrp="1"/>
          </p:cNvSpPr>
          <p:nvPr>
            <p:ph type="sldNum" sz="quarter" idx="12"/>
          </p:nvPr>
        </p:nvSpPr>
        <p:spPr/>
        <p:txBody>
          <a:bodyPr/>
          <a:lstStyle/>
          <a:p>
            <a:fld id="{F994776A-187E-9540-9EA4-8D5781AB769D}" type="slidenum">
              <a:rPr lang="en-US" smtClean="0"/>
              <a:pPr/>
              <a:t>8</a:t>
            </a:fld>
            <a:endParaRPr lang="en-US" dirty="0"/>
          </a:p>
        </p:txBody>
      </p:sp>
      <p:grpSp>
        <p:nvGrpSpPr>
          <p:cNvPr id="12" name="Graphic 5" descr="Office worker male with solid fill">
            <a:extLst>
              <a:ext uri="{FF2B5EF4-FFF2-40B4-BE49-F238E27FC236}">
                <a16:creationId xmlns:a16="http://schemas.microsoft.com/office/drawing/2014/main" id="{3A07038D-1DFF-8FDF-9F22-0F50DA85313A}"/>
              </a:ext>
            </a:extLst>
          </p:cNvPr>
          <p:cNvGrpSpPr/>
          <p:nvPr/>
        </p:nvGrpSpPr>
        <p:grpSpPr>
          <a:xfrm>
            <a:off x="6649124" y="2085172"/>
            <a:ext cx="2205116" cy="2719079"/>
            <a:chOff x="6649124" y="2085172"/>
            <a:chExt cx="2205116" cy="2719079"/>
          </a:xfrm>
          <a:solidFill>
            <a:srgbClr val="000000"/>
          </a:solidFill>
        </p:grpSpPr>
        <p:sp>
          <p:nvSpPr>
            <p:cNvPr id="13" name="Freeform 12">
              <a:extLst>
                <a:ext uri="{FF2B5EF4-FFF2-40B4-BE49-F238E27FC236}">
                  <a16:creationId xmlns:a16="http://schemas.microsoft.com/office/drawing/2014/main" id="{17DF56BB-3917-895D-3276-21F7CCE1C527}"/>
                </a:ext>
              </a:extLst>
            </p:cNvPr>
            <p:cNvSpPr/>
            <p:nvPr/>
          </p:nvSpPr>
          <p:spPr>
            <a:xfrm>
              <a:off x="7579466" y="3635742"/>
              <a:ext cx="344571" cy="206742"/>
            </a:xfrm>
            <a:custGeom>
              <a:avLst/>
              <a:gdLst>
                <a:gd name="connsiteX0" fmla="*/ 66847 w 344571"/>
                <a:gd name="connsiteY0" fmla="*/ 206743 h 206742"/>
                <a:gd name="connsiteX1" fmla="*/ 277724 w 344571"/>
                <a:gd name="connsiteY1" fmla="*/ 206743 h 206742"/>
                <a:gd name="connsiteX2" fmla="*/ 344571 w 344571"/>
                <a:gd name="connsiteY2" fmla="*/ 0 h 206742"/>
                <a:gd name="connsiteX3" fmla="*/ 0 w 344571"/>
                <a:gd name="connsiteY3" fmla="*/ 0 h 206742"/>
                <a:gd name="connsiteX4" fmla="*/ 66847 w 344571"/>
                <a:gd name="connsiteY4" fmla="*/ 206743 h 206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71" h="206742">
                  <a:moveTo>
                    <a:pt x="66847" y="206743"/>
                  </a:moveTo>
                  <a:lnTo>
                    <a:pt x="277724" y="206743"/>
                  </a:lnTo>
                  <a:lnTo>
                    <a:pt x="344571" y="0"/>
                  </a:lnTo>
                  <a:lnTo>
                    <a:pt x="0" y="0"/>
                  </a:lnTo>
                  <a:lnTo>
                    <a:pt x="66847" y="206743"/>
                  </a:lnTo>
                  <a:close/>
                </a:path>
              </a:pathLst>
            </a:custGeom>
            <a:solidFill>
              <a:srgbClr val="DDB945"/>
            </a:solidFill>
            <a:ln w="34429" cap="flat">
              <a:noFill/>
              <a:prstDash val="solid"/>
              <a:miter/>
            </a:ln>
          </p:spPr>
          <p:txBody>
            <a:bodyPr rtlCol="0" anchor="ctr"/>
            <a:lstStyle/>
            <a:p>
              <a:endParaRPr lang="en-US" dirty="0"/>
            </a:p>
          </p:txBody>
        </p:sp>
        <p:sp>
          <p:nvSpPr>
            <p:cNvPr id="14" name="Freeform 13">
              <a:extLst>
                <a:ext uri="{FF2B5EF4-FFF2-40B4-BE49-F238E27FC236}">
                  <a16:creationId xmlns:a16="http://schemas.microsoft.com/office/drawing/2014/main" id="{E039443B-343B-F8DB-4509-C14062AF2043}"/>
                </a:ext>
              </a:extLst>
            </p:cNvPr>
            <p:cNvSpPr/>
            <p:nvPr/>
          </p:nvSpPr>
          <p:spPr>
            <a:xfrm>
              <a:off x="7604619" y="3911399"/>
              <a:ext cx="294263" cy="826970"/>
            </a:xfrm>
            <a:custGeom>
              <a:avLst/>
              <a:gdLst>
                <a:gd name="connsiteX0" fmla="*/ 46862 w 294263"/>
                <a:gd name="connsiteY0" fmla="*/ 0 h 826970"/>
                <a:gd name="connsiteX1" fmla="*/ 0 w 294263"/>
                <a:gd name="connsiteY1" fmla="*/ 679839 h 826970"/>
                <a:gd name="connsiteX2" fmla="*/ 147132 w 294263"/>
                <a:gd name="connsiteY2" fmla="*/ 826971 h 826970"/>
                <a:gd name="connsiteX3" fmla="*/ 294264 w 294263"/>
                <a:gd name="connsiteY3" fmla="*/ 679839 h 826970"/>
                <a:gd name="connsiteX4" fmla="*/ 247402 w 294263"/>
                <a:gd name="connsiteY4" fmla="*/ 0 h 826970"/>
                <a:gd name="connsiteX5" fmla="*/ 46862 w 294263"/>
                <a:gd name="connsiteY5" fmla="*/ 0 h 826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263" h="826970">
                  <a:moveTo>
                    <a:pt x="46862" y="0"/>
                  </a:moveTo>
                  <a:lnTo>
                    <a:pt x="0" y="679839"/>
                  </a:lnTo>
                  <a:lnTo>
                    <a:pt x="147132" y="826971"/>
                  </a:lnTo>
                  <a:lnTo>
                    <a:pt x="294264" y="679839"/>
                  </a:lnTo>
                  <a:lnTo>
                    <a:pt x="247402" y="0"/>
                  </a:lnTo>
                  <a:lnTo>
                    <a:pt x="46862" y="0"/>
                  </a:lnTo>
                  <a:close/>
                </a:path>
              </a:pathLst>
            </a:custGeom>
            <a:solidFill>
              <a:srgbClr val="DDB945"/>
            </a:solidFill>
            <a:ln w="34429" cap="flat">
              <a:noFill/>
              <a:prstDash val="solid"/>
              <a:miter/>
            </a:ln>
          </p:spPr>
          <p:txBody>
            <a:bodyPr rtlCol="0" anchor="ctr"/>
            <a:lstStyle/>
            <a:p>
              <a:endParaRPr lang="en-US" dirty="0"/>
            </a:p>
          </p:txBody>
        </p:sp>
        <p:sp>
          <p:nvSpPr>
            <p:cNvPr id="15" name="Freeform 14">
              <a:extLst>
                <a:ext uri="{FF2B5EF4-FFF2-40B4-BE49-F238E27FC236}">
                  <a16:creationId xmlns:a16="http://schemas.microsoft.com/office/drawing/2014/main" id="{406FDF6A-BD9D-0F15-2D49-9761450AB3FF}"/>
                </a:ext>
              </a:extLst>
            </p:cNvPr>
            <p:cNvSpPr/>
            <p:nvPr/>
          </p:nvSpPr>
          <p:spPr>
            <a:xfrm>
              <a:off x="6649124" y="2085172"/>
              <a:ext cx="2205116" cy="2719079"/>
            </a:xfrm>
            <a:custGeom>
              <a:avLst/>
              <a:gdLst>
                <a:gd name="connsiteX0" fmla="*/ 2205048 w 2205116"/>
                <a:gd name="connsiteY0" fmla="*/ 1928220 h 2719079"/>
                <a:gd name="connsiteX1" fmla="*/ 2076385 w 2205116"/>
                <a:gd name="connsiteY1" fmla="*/ 1669792 h 2719079"/>
                <a:gd name="connsiteX2" fmla="*/ 1637539 w 2205116"/>
                <a:gd name="connsiteY2" fmla="*/ 1442582 h 2719079"/>
                <a:gd name="connsiteX3" fmla="*/ 1468527 w 2205116"/>
                <a:gd name="connsiteY3" fmla="*/ 1373219 h 2719079"/>
                <a:gd name="connsiteX4" fmla="*/ 1447164 w 2205116"/>
                <a:gd name="connsiteY4" fmla="*/ 1341347 h 2719079"/>
                <a:gd name="connsiteX5" fmla="*/ 1447164 w 2205116"/>
                <a:gd name="connsiteY5" fmla="*/ 1256789 h 2719079"/>
                <a:gd name="connsiteX6" fmla="*/ 1653424 w 2205116"/>
                <a:gd name="connsiteY6" fmla="*/ 837687 h 2719079"/>
                <a:gd name="connsiteX7" fmla="*/ 1741221 w 2205116"/>
                <a:gd name="connsiteY7" fmla="*/ 687075 h 2719079"/>
                <a:gd name="connsiteX8" fmla="*/ 1756589 w 2205116"/>
                <a:gd name="connsiteY8" fmla="*/ 588631 h 2719079"/>
                <a:gd name="connsiteX9" fmla="*/ 1395788 w 2205116"/>
                <a:gd name="connsiteY9" fmla="*/ 64883 h 2719079"/>
                <a:gd name="connsiteX10" fmla="*/ 1345274 w 2205116"/>
                <a:gd name="connsiteY10" fmla="*/ 69397 h 2719079"/>
                <a:gd name="connsiteX11" fmla="*/ 1310473 w 2205116"/>
                <a:gd name="connsiteY11" fmla="*/ 93517 h 2719079"/>
                <a:gd name="connsiteX12" fmla="*/ 1271984 w 2205116"/>
                <a:gd name="connsiteY12" fmla="*/ 40901 h 2719079"/>
                <a:gd name="connsiteX13" fmla="*/ 1222262 w 2205116"/>
                <a:gd name="connsiteY13" fmla="*/ 9235 h 2719079"/>
                <a:gd name="connsiteX14" fmla="*/ 1113723 w 2205116"/>
                <a:gd name="connsiteY14" fmla="*/ 0 h 2719079"/>
                <a:gd name="connsiteX15" fmla="*/ 479367 w 2205116"/>
                <a:gd name="connsiteY15" fmla="*/ 525816 h 2719079"/>
                <a:gd name="connsiteX16" fmla="*/ 477989 w 2205116"/>
                <a:gd name="connsiteY16" fmla="*/ 533328 h 2719079"/>
                <a:gd name="connsiteX17" fmla="*/ 376134 w 2205116"/>
                <a:gd name="connsiteY17" fmla="*/ 783727 h 2719079"/>
                <a:gd name="connsiteX18" fmla="*/ 551451 w 2205116"/>
                <a:gd name="connsiteY18" fmla="*/ 783727 h 2719079"/>
                <a:gd name="connsiteX19" fmla="*/ 551451 w 2205116"/>
                <a:gd name="connsiteY19" fmla="*/ 826971 h 2719079"/>
                <a:gd name="connsiteX20" fmla="*/ 757850 w 2205116"/>
                <a:gd name="connsiteY20" fmla="*/ 1256548 h 2719079"/>
                <a:gd name="connsiteX21" fmla="*/ 757850 w 2205116"/>
                <a:gd name="connsiteY21" fmla="*/ 1341174 h 2719079"/>
                <a:gd name="connsiteX22" fmla="*/ 736486 w 2205116"/>
                <a:gd name="connsiteY22" fmla="*/ 1373047 h 2719079"/>
                <a:gd name="connsiteX23" fmla="*/ 567646 w 2205116"/>
                <a:gd name="connsiteY23" fmla="*/ 1442271 h 2719079"/>
                <a:gd name="connsiteX24" fmla="*/ 129559 w 2205116"/>
                <a:gd name="connsiteY24" fmla="*/ 1668689 h 2719079"/>
                <a:gd name="connsiteX25" fmla="*/ 0 w 2205116"/>
                <a:gd name="connsiteY25" fmla="*/ 1929598 h 2719079"/>
                <a:gd name="connsiteX26" fmla="*/ 0 w 2205116"/>
                <a:gd name="connsiteY26" fmla="*/ 2532598 h 2719079"/>
                <a:gd name="connsiteX27" fmla="*/ 27566 w 2205116"/>
                <a:gd name="connsiteY27" fmla="*/ 2553272 h 2719079"/>
                <a:gd name="connsiteX28" fmla="*/ 802851 w 2205116"/>
                <a:gd name="connsiteY28" fmla="*/ 2714807 h 2719079"/>
                <a:gd name="connsiteX29" fmla="*/ 883928 w 2205116"/>
                <a:gd name="connsiteY29" fmla="*/ 2719011 h 2719079"/>
                <a:gd name="connsiteX30" fmla="*/ 749821 w 2205116"/>
                <a:gd name="connsiteY30" fmla="*/ 1516458 h 2719079"/>
                <a:gd name="connsiteX31" fmla="*/ 788792 w 2205116"/>
                <a:gd name="connsiteY31" fmla="*/ 1500470 h 2719079"/>
                <a:gd name="connsiteX32" fmla="*/ 895678 w 2205116"/>
                <a:gd name="connsiteY32" fmla="*/ 1341174 h 2719079"/>
                <a:gd name="connsiteX33" fmla="*/ 895678 w 2205116"/>
                <a:gd name="connsiteY33" fmla="*/ 1337729 h 2719079"/>
                <a:gd name="connsiteX34" fmla="*/ 1309370 w 2205116"/>
                <a:gd name="connsiteY34" fmla="*/ 1337729 h 2719079"/>
                <a:gd name="connsiteX35" fmla="*/ 1309370 w 2205116"/>
                <a:gd name="connsiteY35" fmla="*/ 1341174 h 2719079"/>
                <a:gd name="connsiteX36" fmla="*/ 1416187 w 2205116"/>
                <a:gd name="connsiteY36" fmla="*/ 1500538 h 2719079"/>
                <a:gd name="connsiteX37" fmla="*/ 1455158 w 2205116"/>
                <a:gd name="connsiteY37" fmla="*/ 1516527 h 2719079"/>
                <a:gd name="connsiteX38" fmla="*/ 1321017 w 2205116"/>
                <a:gd name="connsiteY38" fmla="*/ 2719080 h 2719079"/>
                <a:gd name="connsiteX39" fmla="*/ 1402060 w 2205116"/>
                <a:gd name="connsiteY39" fmla="*/ 2714876 h 2719079"/>
                <a:gd name="connsiteX40" fmla="*/ 2177551 w 2205116"/>
                <a:gd name="connsiteY40" fmla="*/ 2553341 h 2719079"/>
                <a:gd name="connsiteX41" fmla="*/ 2205117 w 2205116"/>
                <a:gd name="connsiteY41" fmla="*/ 2532667 h 2719079"/>
                <a:gd name="connsiteX42" fmla="*/ 689280 w 2205116"/>
                <a:gd name="connsiteY42" fmla="*/ 826971 h 2719079"/>
                <a:gd name="connsiteX43" fmla="*/ 689280 w 2205116"/>
                <a:gd name="connsiteY43" fmla="*/ 783727 h 2719079"/>
                <a:gd name="connsiteX44" fmla="*/ 929411 w 2205116"/>
                <a:gd name="connsiteY44" fmla="*/ 783727 h 2719079"/>
                <a:gd name="connsiteX45" fmla="*/ 1390448 w 2205116"/>
                <a:gd name="connsiteY45" fmla="*/ 461002 h 2719079"/>
                <a:gd name="connsiteX46" fmla="*/ 1516250 w 2205116"/>
                <a:gd name="connsiteY46" fmla="*/ 477197 h 2719079"/>
                <a:gd name="connsiteX47" fmla="*/ 1516250 w 2205116"/>
                <a:gd name="connsiteY47" fmla="*/ 826971 h 2719079"/>
                <a:gd name="connsiteX48" fmla="*/ 1102765 w 2205116"/>
                <a:gd name="connsiteY48" fmla="*/ 1240456 h 2719079"/>
                <a:gd name="connsiteX49" fmla="*/ 689280 w 2205116"/>
                <a:gd name="connsiteY49" fmla="*/ 826971 h 2719079"/>
                <a:gd name="connsiteX50" fmla="*/ 1929563 w 2205116"/>
                <a:gd name="connsiteY50" fmla="*/ 2101884 h 2719079"/>
                <a:gd name="connsiteX51" fmla="*/ 1619450 w 2205116"/>
                <a:gd name="connsiteY51" fmla="*/ 2101884 h 2719079"/>
                <a:gd name="connsiteX52" fmla="*/ 1619450 w 2205116"/>
                <a:gd name="connsiteY52" fmla="*/ 2032970 h 2719079"/>
                <a:gd name="connsiteX53" fmla="*/ 1929563 w 2205116"/>
                <a:gd name="connsiteY53" fmla="*/ 2032970 h 2719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205116" h="2719079">
                  <a:moveTo>
                    <a:pt x="2205048" y="1928220"/>
                  </a:moveTo>
                  <a:cubicBezTo>
                    <a:pt x="2203112" y="1827133"/>
                    <a:pt x="2155878" y="1732262"/>
                    <a:pt x="2076385" y="1669792"/>
                  </a:cubicBezTo>
                  <a:cubicBezTo>
                    <a:pt x="1947653" y="1564422"/>
                    <a:pt x="1796352" y="1499367"/>
                    <a:pt x="1637539" y="1442582"/>
                  </a:cubicBezTo>
                  <a:lnTo>
                    <a:pt x="1468527" y="1373219"/>
                  </a:lnTo>
                  <a:cubicBezTo>
                    <a:pt x="1455603" y="1367910"/>
                    <a:pt x="1447164" y="1355319"/>
                    <a:pt x="1447164" y="1341347"/>
                  </a:cubicBezTo>
                  <a:lnTo>
                    <a:pt x="1447164" y="1256789"/>
                  </a:lnTo>
                  <a:cubicBezTo>
                    <a:pt x="1574762" y="1154665"/>
                    <a:pt x="1650344" y="1001093"/>
                    <a:pt x="1653424" y="837687"/>
                  </a:cubicBezTo>
                  <a:lnTo>
                    <a:pt x="1741221" y="687075"/>
                  </a:lnTo>
                  <a:cubicBezTo>
                    <a:pt x="1754366" y="656026"/>
                    <a:pt x="1759645" y="622210"/>
                    <a:pt x="1756589" y="588631"/>
                  </a:cubicBezTo>
                  <a:cubicBezTo>
                    <a:pt x="1736618" y="362813"/>
                    <a:pt x="1599668" y="164013"/>
                    <a:pt x="1395788" y="64883"/>
                  </a:cubicBezTo>
                  <a:cubicBezTo>
                    <a:pt x="1379366" y="57179"/>
                    <a:pt x="1360070" y="58901"/>
                    <a:pt x="1345274" y="69397"/>
                  </a:cubicBezTo>
                  <a:lnTo>
                    <a:pt x="1310473" y="93517"/>
                  </a:lnTo>
                  <a:lnTo>
                    <a:pt x="1271984" y="40901"/>
                  </a:lnTo>
                  <a:cubicBezTo>
                    <a:pt x="1260138" y="24305"/>
                    <a:pt x="1242313" y="12954"/>
                    <a:pt x="1222262" y="9235"/>
                  </a:cubicBezTo>
                  <a:cubicBezTo>
                    <a:pt x="1186413" y="3048"/>
                    <a:pt x="1150099" y="-41"/>
                    <a:pt x="1113723" y="0"/>
                  </a:cubicBezTo>
                  <a:cubicBezTo>
                    <a:pt x="803381" y="40"/>
                    <a:pt x="536969" y="220867"/>
                    <a:pt x="479367" y="525816"/>
                  </a:cubicBezTo>
                  <a:lnTo>
                    <a:pt x="477989" y="533328"/>
                  </a:lnTo>
                  <a:cubicBezTo>
                    <a:pt x="461260" y="622806"/>
                    <a:pt x="426613" y="707977"/>
                    <a:pt x="376134" y="783727"/>
                  </a:cubicBezTo>
                  <a:lnTo>
                    <a:pt x="551451" y="783727"/>
                  </a:lnTo>
                  <a:lnTo>
                    <a:pt x="551451" y="826971"/>
                  </a:lnTo>
                  <a:cubicBezTo>
                    <a:pt x="551462" y="994074"/>
                    <a:pt x="627398" y="1152118"/>
                    <a:pt x="757850" y="1256548"/>
                  </a:cubicBezTo>
                  <a:lnTo>
                    <a:pt x="757850" y="1341174"/>
                  </a:lnTo>
                  <a:cubicBezTo>
                    <a:pt x="757850" y="1355147"/>
                    <a:pt x="749411" y="1367737"/>
                    <a:pt x="736486" y="1373047"/>
                  </a:cubicBezTo>
                  <a:lnTo>
                    <a:pt x="567646" y="1442271"/>
                  </a:lnTo>
                  <a:cubicBezTo>
                    <a:pt x="408730" y="1499091"/>
                    <a:pt x="257532" y="1564043"/>
                    <a:pt x="129559" y="1668689"/>
                  </a:cubicBezTo>
                  <a:cubicBezTo>
                    <a:pt x="49174" y="1731622"/>
                    <a:pt x="1554" y="1827523"/>
                    <a:pt x="0" y="1929598"/>
                  </a:cubicBezTo>
                  <a:lnTo>
                    <a:pt x="0" y="2532598"/>
                  </a:lnTo>
                  <a:lnTo>
                    <a:pt x="27566" y="2553272"/>
                  </a:lnTo>
                  <a:cubicBezTo>
                    <a:pt x="178660" y="2666601"/>
                    <a:pt x="578259" y="2703126"/>
                    <a:pt x="802851" y="2714807"/>
                  </a:cubicBezTo>
                  <a:lnTo>
                    <a:pt x="883928" y="2719011"/>
                  </a:lnTo>
                  <a:lnTo>
                    <a:pt x="749821" y="1516458"/>
                  </a:lnTo>
                  <a:lnTo>
                    <a:pt x="788792" y="1500470"/>
                  </a:lnTo>
                  <a:cubicBezTo>
                    <a:pt x="853527" y="1474082"/>
                    <a:pt x="895799" y="1411081"/>
                    <a:pt x="895678" y="1341174"/>
                  </a:cubicBezTo>
                  <a:lnTo>
                    <a:pt x="895678" y="1337729"/>
                  </a:lnTo>
                  <a:cubicBezTo>
                    <a:pt x="1028262" y="1391875"/>
                    <a:pt x="1176786" y="1391875"/>
                    <a:pt x="1309370" y="1337729"/>
                  </a:cubicBezTo>
                  <a:lnTo>
                    <a:pt x="1309370" y="1341174"/>
                  </a:lnTo>
                  <a:cubicBezTo>
                    <a:pt x="1309208" y="1411088"/>
                    <a:pt x="1351456" y="1474120"/>
                    <a:pt x="1416187" y="1500538"/>
                  </a:cubicBezTo>
                  <a:lnTo>
                    <a:pt x="1455158" y="1516527"/>
                  </a:lnTo>
                  <a:lnTo>
                    <a:pt x="1321017" y="2719080"/>
                  </a:lnTo>
                  <a:lnTo>
                    <a:pt x="1402060" y="2714876"/>
                  </a:lnTo>
                  <a:cubicBezTo>
                    <a:pt x="1626823" y="2703195"/>
                    <a:pt x="2026422" y="2666636"/>
                    <a:pt x="2177551" y="2553341"/>
                  </a:cubicBezTo>
                  <a:lnTo>
                    <a:pt x="2205117" y="2532667"/>
                  </a:lnTo>
                  <a:close/>
                  <a:moveTo>
                    <a:pt x="689280" y="826971"/>
                  </a:moveTo>
                  <a:lnTo>
                    <a:pt x="689280" y="783727"/>
                  </a:lnTo>
                  <a:lnTo>
                    <a:pt x="929411" y="783727"/>
                  </a:lnTo>
                  <a:cubicBezTo>
                    <a:pt x="1283631" y="783727"/>
                    <a:pt x="1235460" y="501420"/>
                    <a:pt x="1390448" y="461002"/>
                  </a:cubicBezTo>
                  <a:cubicBezTo>
                    <a:pt x="1433043" y="453070"/>
                    <a:pt x="1477052" y="458735"/>
                    <a:pt x="1516250" y="477197"/>
                  </a:cubicBezTo>
                  <a:lnTo>
                    <a:pt x="1516250" y="826971"/>
                  </a:lnTo>
                  <a:cubicBezTo>
                    <a:pt x="1516250" y="1055332"/>
                    <a:pt x="1331126" y="1240456"/>
                    <a:pt x="1102765" y="1240456"/>
                  </a:cubicBezTo>
                  <a:cubicBezTo>
                    <a:pt x="874404" y="1240456"/>
                    <a:pt x="689280" y="1055332"/>
                    <a:pt x="689280" y="826971"/>
                  </a:cubicBezTo>
                  <a:close/>
                  <a:moveTo>
                    <a:pt x="1929563" y="2101884"/>
                  </a:moveTo>
                  <a:lnTo>
                    <a:pt x="1619450" y="2101884"/>
                  </a:lnTo>
                  <a:lnTo>
                    <a:pt x="1619450" y="2032970"/>
                  </a:lnTo>
                  <a:lnTo>
                    <a:pt x="1929563" y="2032970"/>
                  </a:lnTo>
                  <a:close/>
                </a:path>
              </a:pathLst>
            </a:custGeom>
            <a:solidFill>
              <a:srgbClr val="000000"/>
            </a:solidFill>
            <a:ln w="34429" cap="flat">
              <a:noFill/>
              <a:prstDash val="solid"/>
              <a:miter/>
            </a:ln>
          </p:spPr>
          <p:txBody>
            <a:bodyPr rtlCol="0" anchor="ctr"/>
            <a:lstStyle/>
            <a:p>
              <a:endParaRPr lang="en-US" dirty="0"/>
            </a:p>
          </p:txBody>
        </p:sp>
      </p:grpSp>
      <p:sp>
        <p:nvSpPr>
          <p:cNvPr id="17" name="Graphic 7" descr="Office worker female with solid fill">
            <a:extLst>
              <a:ext uri="{FF2B5EF4-FFF2-40B4-BE49-F238E27FC236}">
                <a16:creationId xmlns:a16="http://schemas.microsoft.com/office/drawing/2014/main" id="{B8E9AAF0-E94B-B0DB-627C-588A0DD348AA}"/>
              </a:ext>
            </a:extLst>
          </p:cNvPr>
          <p:cNvSpPr/>
          <p:nvPr/>
        </p:nvSpPr>
        <p:spPr>
          <a:xfrm>
            <a:off x="3209033" y="2083099"/>
            <a:ext cx="2136340" cy="2724529"/>
          </a:xfrm>
          <a:custGeom>
            <a:avLst/>
            <a:gdLst>
              <a:gd name="connsiteX0" fmla="*/ 2135962 w 2136340"/>
              <a:gd name="connsiteY0" fmla="*/ 1930293 h 2724529"/>
              <a:gd name="connsiteX1" fmla="*/ 2008470 w 2136340"/>
              <a:gd name="connsiteY1" fmla="*/ 1672485 h 2724529"/>
              <a:gd name="connsiteX2" fmla="*/ 1545642 w 2136340"/>
              <a:gd name="connsiteY2" fmla="*/ 1425187 h 2724529"/>
              <a:gd name="connsiteX3" fmla="*/ 1757347 w 2136340"/>
              <a:gd name="connsiteY3" fmla="*/ 1372467 h 2724529"/>
              <a:gd name="connsiteX4" fmla="*/ 1631130 w 2136340"/>
              <a:gd name="connsiteY4" fmla="*/ 1135058 h 2724529"/>
              <a:gd name="connsiteX5" fmla="*/ 1718720 w 2136340"/>
              <a:gd name="connsiteY5" fmla="*/ 504493 h 2724529"/>
              <a:gd name="connsiteX6" fmla="*/ 1580203 w 2136340"/>
              <a:gd name="connsiteY6" fmla="*/ 208782 h 2724529"/>
              <a:gd name="connsiteX7" fmla="*/ 1407366 w 2136340"/>
              <a:gd name="connsiteY7" fmla="*/ 206473 h 2724529"/>
              <a:gd name="connsiteX8" fmla="*/ 1136705 w 2136340"/>
              <a:gd name="connsiteY8" fmla="*/ 23506 h 2724529"/>
              <a:gd name="connsiteX9" fmla="*/ 628463 w 2136340"/>
              <a:gd name="connsiteY9" fmla="*/ 88458 h 2724529"/>
              <a:gd name="connsiteX10" fmla="*/ 434297 w 2136340"/>
              <a:gd name="connsiteY10" fmla="*/ 578300 h 2724529"/>
              <a:gd name="connsiteX11" fmla="*/ 452973 w 2136340"/>
              <a:gd name="connsiteY11" fmla="*/ 1244287 h 2724529"/>
              <a:gd name="connsiteX12" fmla="*/ 379028 w 2136340"/>
              <a:gd name="connsiteY12" fmla="*/ 1429115 h 2724529"/>
              <a:gd name="connsiteX13" fmla="*/ 569645 w 2136340"/>
              <a:gd name="connsiteY13" fmla="*/ 1433215 h 2724529"/>
              <a:gd name="connsiteX14" fmla="*/ 127664 w 2136340"/>
              <a:gd name="connsiteY14" fmla="*/ 1672485 h 2724529"/>
              <a:gd name="connsiteX15" fmla="*/ 0 w 2136340"/>
              <a:gd name="connsiteY15" fmla="*/ 1931672 h 2724529"/>
              <a:gd name="connsiteX16" fmla="*/ 276 w 2136340"/>
              <a:gd name="connsiteY16" fmla="*/ 2537083 h 2724529"/>
              <a:gd name="connsiteX17" fmla="*/ 30943 w 2136340"/>
              <a:gd name="connsiteY17" fmla="*/ 2557551 h 2724529"/>
              <a:gd name="connsiteX18" fmla="*/ 893163 w 2136340"/>
              <a:gd name="connsiteY18" fmla="*/ 2720843 h 2724529"/>
              <a:gd name="connsiteX19" fmla="*/ 981648 w 2136340"/>
              <a:gd name="connsiteY19" fmla="*/ 2724185 h 2724529"/>
              <a:gd name="connsiteX20" fmla="*/ 755713 w 2136340"/>
              <a:gd name="connsiteY20" fmla="*/ 1680135 h 2724529"/>
              <a:gd name="connsiteX21" fmla="*/ 1068101 w 2136340"/>
              <a:gd name="connsiteY21" fmla="*/ 1724929 h 2724529"/>
              <a:gd name="connsiteX22" fmla="*/ 1380352 w 2136340"/>
              <a:gd name="connsiteY22" fmla="*/ 1680135 h 2724529"/>
              <a:gd name="connsiteX23" fmla="*/ 1154175 w 2136340"/>
              <a:gd name="connsiteY23" fmla="*/ 2724530 h 2724529"/>
              <a:gd name="connsiteX24" fmla="*/ 1242282 w 2136340"/>
              <a:gd name="connsiteY24" fmla="*/ 2721808 h 2724529"/>
              <a:gd name="connsiteX25" fmla="*/ 2108775 w 2136340"/>
              <a:gd name="connsiteY25" fmla="*/ 2555414 h 2724529"/>
              <a:gd name="connsiteX26" fmla="*/ 2136341 w 2136340"/>
              <a:gd name="connsiteY26" fmla="*/ 2534740 h 2724529"/>
              <a:gd name="connsiteX27" fmla="*/ 654616 w 2136340"/>
              <a:gd name="connsiteY27" fmla="*/ 829044 h 2724529"/>
              <a:gd name="connsiteX28" fmla="*/ 654616 w 2136340"/>
              <a:gd name="connsiteY28" fmla="*/ 654726 h 2724529"/>
              <a:gd name="connsiteX29" fmla="*/ 704717 w 2136340"/>
              <a:gd name="connsiteY29" fmla="*/ 648696 h 2724529"/>
              <a:gd name="connsiteX30" fmla="*/ 1039709 w 2136340"/>
              <a:gd name="connsiteY30" fmla="*/ 554456 h 2724529"/>
              <a:gd name="connsiteX31" fmla="*/ 1327632 w 2136340"/>
              <a:gd name="connsiteY31" fmla="*/ 374624 h 2724529"/>
              <a:gd name="connsiteX32" fmla="*/ 1374752 w 2136340"/>
              <a:gd name="connsiteY32" fmla="*/ 375062 h 2724529"/>
              <a:gd name="connsiteX33" fmla="*/ 1383901 w 2136340"/>
              <a:gd name="connsiteY33" fmla="*/ 393300 h 2724529"/>
              <a:gd name="connsiteX34" fmla="*/ 1439859 w 2136340"/>
              <a:gd name="connsiteY34" fmla="*/ 616720 h 2724529"/>
              <a:gd name="connsiteX35" fmla="*/ 1481621 w 2136340"/>
              <a:gd name="connsiteY35" fmla="*/ 684910 h 2724529"/>
              <a:gd name="connsiteX36" fmla="*/ 1481621 w 2136340"/>
              <a:gd name="connsiteY36" fmla="*/ 829044 h 2724529"/>
              <a:gd name="connsiteX37" fmla="*/ 1068136 w 2136340"/>
              <a:gd name="connsiteY37" fmla="*/ 1242530 h 2724529"/>
              <a:gd name="connsiteX38" fmla="*/ 1068136 w 2136340"/>
              <a:gd name="connsiteY38" fmla="*/ 1242530 h 2724529"/>
              <a:gd name="connsiteX39" fmla="*/ 654616 w 2136340"/>
              <a:gd name="connsiteY39" fmla="*/ 829044 h 2724529"/>
              <a:gd name="connsiteX40" fmla="*/ 1068101 w 2136340"/>
              <a:gd name="connsiteY40" fmla="*/ 1587101 h 2724529"/>
              <a:gd name="connsiteX41" fmla="*/ 724357 w 2136340"/>
              <a:gd name="connsiteY41" fmla="*/ 1519117 h 2724529"/>
              <a:gd name="connsiteX42" fmla="*/ 754232 w 2136340"/>
              <a:gd name="connsiteY42" fmla="*/ 1506850 h 2724529"/>
              <a:gd name="connsiteX43" fmla="*/ 861049 w 2136340"/>
              <a:gd name="connsiteY43" fmla="*/ 1347520 h 2724529"/>
              <a:gd name="connsiteX44" fmla="*/ 861049 w 2136340"/>
              <a:gd name="connsiteY44" fmla="*/ 1339768 h 2724529"/>
              <a:gd name="connsiteX45" fmla="*/ 1274741 w 2136340"/>
              <a:gd name="connsiteY45" fmla="*/ 1339768 h 2724529"/>
              <a:gd name="connsiteX46" fmla="*/ 1274741 w 2136340"/>
              <a:gd name="connsiteY46" fmla="*/ 1347417 h 2724529"/>
              <a:gd name="connsiteX47" fmla="*/ 1381558 w 2136340"/>
              <a:gd name="connsiteY47" fmla="*/ 1506816 h 2724529"/>
              <a:gd name="connsiteX48" fmla="*/ 1411570 w 2136340"/>
              <a:gd name="connsiteY48" fmla="*/ 1519151 h 2724529"/>
              <a:gd name="connsiteX49" fmla="*/ 1068101 w 2136340"/>
              <a:gd name="connsiteY49" fmla="*/ 1587101 h 272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136340" h="2724529">
                <a:moveTo>
                  <a:pt x="2135962" y="1930293"/>
                </a:moveTo>
                <a:cubicBezTo>
                  <a:pt x="2132182" y="1830106"/>
                  <a:pt x="2085792" y="1736303"/>
                  <a:pt x="2008470" y="1672485"/>
                </a:cubicBezTo>
                <a:cubicBezTo>
                  <a:pt x="1900447" y="1580795"/>
                  <a:pt x="1752385" y="1501888"/>
                  <a:pt x="1545642" y="1425187"/>
                </a:cubicBezTo>
                <a:cubicBezTo>
                  <a:pt x="1618274" y="1417289"/>
                  <a:pt x="1689494" y="1399554"/>
                  <a:pt x="1757347" y="1372467"/>
                </a:cubicBezTo>
                <a:cubicBezTo>
                  <a:pt x="1757347" y="1372467"/>
                  <a:pt x="1679439" y="1325847"/>
                  <a:pt x="1631130" y="1135058"/>
                </a:cubicBezTo>
                <a:cubicBezTo>
                  <a:pt x="1600498" y="1015182"/>
                  <a:pt x="1717721" y="715474"/>
                  <a:pt x="1718720" y="504493"/>
                </a:cubicBezTo>
                <a:cubicBezTo>
                  <a:pt x="1718720" y="335653"/>
                  <a:pt x="1670756" y="260089"/>
                  <a:pt x="1580203" y="208782"/>
                </a:cubicBezTo>
                <a:cubicBezTo>
                  <a:pt x="1527897" y="179149"/>
                  <a:pt x="1407366" y="206473"/>
                  <a:pt x="1407366" y="206473"/>
                </a:cubicBezTo>
                <a:cubicBezTo>
                  <a:pt x="1407366" y="206473"/>
                  <a:pt x="1345068" y="88458"/>
                  <a:pt x="1136705" y="23506"/>
                </a:cubicBezTo>
                <a:cubicBezTo>
                  <a:pt x="965385" y="-23145"/>
                  <a:pt x="782545" y="221"/>
                  <a:pt x="628463" y="88458"/>
                </a:cubicBezTo>
                <a:cubicBezTo>
                  <a:pt x="499594" y="171706"/>
                  <a:pt x="437295" y="263259"/>
                  <a:pt x="434297" y="578300"/>
                </a:cubicBezTo>
                <a:cubicBezTo>
                  <a:pt x="431644" y="866982"/>
                  <a:pt x="471270" y="1123411"/>
                  <a:pt x="452973" y="1244287"/>
                </a:cubicBezTo>
                <a:cubicBezTo>
                  <a:pt x="444524" y="1311203"/>
                  <a:pt x="419064" y="1374835"/>
                  <a:pt x="379028" y="1429115"/>
                </a:cubicBezTo>
                <a:cubicBezTo>
                  <a:pt x="442422" y="1434421"/>
                  <a:pt x="506082" y="1435789"/>
                  <a:pt x="569645" y="1433215"/>
                </a:cubicBezTo>
                <a:cubicBezTo>
                  <a:pt x="373963" y="1507436"/>
                  <a:pt x="231965" y="1584000"/>
                  <a:pt x="127664" y="1672485"/>
                </a:cubicBezTo>
                <a:cubicBezTo>
                  <a:pt x="49949" y="1736607"/>
                  <a:pt x="3466" y="1830978"/>
                  <a:pt x="0" y="1931672"/>
                </a:cubicBezTo>
                <a:lnTo>
                  <a:pt x="276" y="2537083"/>
                </a:lnTo>
                <a:lnTo>
                  <a:pt x="30943" y="2557551"/>
                </a:lnTo>
                <a:cubicBezTo>
                  <a:pt x="220457" y="2683905"/>
                  <a:pt x="697067" y="2713848"/>
                  <a:pt x="893163" y="2720843"/>
                </a:cubicBezTo>
                <a:lnTo>
                  <a:pt x="981648" y="2724185"/>
                </a:lnTo>
                <a:lnTo>
                  <a:pt x="755713" y="1680135"/>
                </a:lnTo>
                <a:cubicBezTo>
                  <a:pt x="856955" y="1710874"/>
                  <a:pt x="962301" y="1725980"/>
                  <a:pt x="1068101" y="1724929"/>
                </a:cubicBezTo>
                <a:cubicBezTo>
                  <a:pt x="1173857" y="1725977"/>
                  <a:pt x="1279155" y="1710871"/>
                  <a:pt x="1380352" y="1680135"/>
                </a:cubicBezTo>
                <a:lnTo>
                  <a:pt x="1154175" y="2724530"/>
                </a:lnTo>
                <a:lnTo>
                  <a:pt x="1242282" y="2721808"/>
                </a:lnTo>
                <a:cubicBezTo>
                  <a:pt x="1444407" y="2715605"/>
                  <a:pt x="1933354" y="2687006"/>
                  <a:pt x="2108775" y="2555414"/>
                </a:cubicBezTo>
                <a:lnTo>
                  <a:pt x="2136341" y="2534740"/>
                </a:lnTo>
                <a:close/>
                <a:moveTo>
                  <a:pt x="654616" y="829044"/>
                </a:moveTo>
                <a:lnTo>
                  <a:pt x="654616" y="654726"/>
                </a:lnTo>
                <a:cubicBezTo>
                  <a:pt x="671421" y="653713"/>
                  <a:pt x="688150" y="651701"/>
                  <a:pt x="704717" y="648696"/>
                </a:cubicBezTo>
                <a:cubicBezTo>
                  <a:pt x="820313" y="633469"/>
                  <a:pt x="933126" y="601731"/>
                  <a:pt x="1039709" y="554456"/>
                </a:cubicBezTo>
                <a:cubicBezTo>
                  <a:pt x="1159516" y="494225"/>
                  <a:pt x="1228223" y="464660"/>
                  <a:pt x="1327632" y="374624"/>
                </a:cubicBezTo>
                <a:cubicBezTo>
                  <a:pt x="1340764" y="361734"/>
                  <a:pt x="1361862" y="361930"/>
                  <a:pt x="1374752" y="375062"/>
                </a:cubicBezTo>
                <a:cubicBezTo>
                  <a:pt x="1379635" y="380034"/>
                  <a:pt x="1382833" y="386412"/>
                  <a:pt x="1383901" y="393300"/>
                </a:cubicBezTo>
                <a:cubicBezTo>
                  <a:pt x="1391826" y="448052"/>
                  <a:pt x="1412431" y="568618"/>
                  <a:pt x="1439859" y="616720"/>
                </a:cubicBezTo>
                <a:cubicBezTo>
                  <a:pt x="1452226" y="640368"/>
                  <a:pt x="1466177" y="663151"/>
                  <a:pt x="1481621" y="684910"/>
                </a:cubicBezTo>
                <a:lnTo>
                  <a:pt x="1481621" y="829044"/>
                </a:lnTo>
                <a:cubicBezTo>
                  <a:pt x="1481373" y="1057302"/>
                  <a:pt x="1296393" y="1242282"/>
                  <a:pt x="1068136" y="1242530"/>
                </a:cubicBezTo>
                <a:lnTo>
                  <a:pt x="1068136" y="1242530"/>
                </a:lnTo>
                <a:cubicBezTo>
                  <a:pt x="839864" y="1242302"/>
                  <a:pt x="654864" y="1057316"/>
                  <a:pt x="654616" y="829044"/>
                </a:cubicBezTo>
                <a:close/>
                <a:moveTo>
                  <a:pt x="1068101" y="1587101"/>
                </a:moveTo>
                <a:cubicBezTo>
                  <a:pt x="949869" y="1590522"/>
                  <a:pt x="832384" y="1567288"/>
                  <a:pt x="724357" y="1519117"/>
                </a:cubicBezTo>
                <a:lnTo>
                  <a:pt x="754232" y="1506850"/>
                </a:lnTo>
                <a:cubicBezTo>
                  <a:pt x="818952" y="1480435"/>
                  <a:pt x="861197" y="1417424"/>
                  <a:pt x="861049" y="1347520"/>
                </a:cubicBezTo>
                <a:lnTo>
                  <a:pt x="861049" y="1339768"/>
                </a:lnTo>
                <a:cubicBezTo>
                  <a:pt x="993633" y="1393913"/>
                  <a:pt x="1142157" y="1393913"/>
                  <a:pt x="1274741" y="1339768"/>
                </a:cubicBezTo>
                <a:lnTo>
                  <a:pt x="1274741" y="1347417"/>
                </a:lnTo>
                <a:cubicBezTo>
                  <a:pt x="1274565" y="1417344"/>
                  <a:pt x="1316816" y="1480390"/>
                  <a:pt x="1381558" y="1506816"/>
                </a:cubicBezTo>
                <a:lnTo>
                  <a:pt x="1411570" y="1519151"/>
                </a:lnTo>
                <a:cubicBezTo>
                  <a:pt x="1303623" y="1567271"/>
                  <a:pt x="1186238" y="1590491"/>
                  <a:pt x="1068101" y="1587101"/>
                </a:cubicBezTo>
                <a:close/>
              </a:path>
            </a:pathLst>
          </a:custGeom>
          <a:solidFill>
            <a:srgbClr val="000000"/>
          </a:solidFill>
          <a:ln w="34429" cap="flat">
            <a:noFill/>
            <a:prstDash val="solid"/>
            <a:miter/>
          </a:ln>
        </p:spPr>
        <p:txBody>
          <a:bodyPr rtlCol="0" anchor="ctr"/>
          <a:lstStyle/>
          <a:p>
            <a:endParaRPr lang="en-US" dirty="0"/>
          </a:p>
        </p:txBody>
      </p:sp>
    </p:spTree>
    <p:extLst>
      <p:ext uri="{BB962C8B-B14F-4D97-AF65-F5344CB8AC3E}">
        <p14:creationId xmlns:p14="http://schemas.microsoft.com/office/powerpoint/2010/main" val="3460742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1DB3E-0746-526F-DBA7-5FC1F963C2D4}"/>
              </a:ext>
            </a:extLst>
          </p:cNvPr>
          <p:cNvSpPr>
            <a:spLocks noGrp="1"/>
          </p:cNvSpPr>
          <p:nvPr>
            <p:ph type="title"/>
          </p:nvPr>
        </p:nvSpPr>
        <p:spPr/>
        <p:txBody>
          <a:bodyPr anchor="t"/>
          <a:lstStyle/>
          <a:p>
            <a:r>
              <a:rPr lang="en-US" dirty="0"/>
              <a:t>Problem/Project Introduction</a:t>
            </a:r>
          </a:p>
        </p:txBody>
      </p:sp>
      <p:sp>
        <p:nvSpPr>
          <p:cNvPr id="5" name="Slide Number Placeholder 4">
            <a:extLst>
              <a:ext uri="{FF2B5EF4-FFF2-40B4-BE49-F238E27FC236}">
                <a16:creationId xmlns:a16="http://schemas.microsoft.com/office/drawing/2014/main" id="{4C3043C6-DF20-C754-183B-D2F9BCBF2DE4}"/>
              </a:ext>
            </a:extLst>
          </p:cNvPr>
          <p:cNvSpPr>
            <a:spLocks noGrp="1"/>
          </p:cNvSpPr>
          <p:nvPr>
            <p:ph type="sldNum" sz="quarter" idx="12"/>
          </p:nvPr>
        </p:nvSpPr>
        <p:spPr/>
        <p:txBody>
          <a:bodyPr/>
          <a:lstStyle/>
          <a:p>
            <a:fld id="{F994776A-187E-9540-9EA4-8D5781AB769D}" type="slidenum">
              <a:rPr lang="en-US" smtClean="0"/>
              <a:pPr/>
              <a:t>9</a:t>
            </a:fld>
            <a:endParaRPr lang="en-US" dirty="0"/>
          </a:p>
        </p:txBody>
      </p:sp>
    </p:spTree>
    <p:extLst>
      <p:ext uri="{BB962C8B-B14F-4D97-AF65-F5344CB8AC3E}">
        <p14:creationId xmlns:p14="http://schemas.microsoft.com/office/powerpoint/2010/main" val="2160108606"/>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EFFFF"/>
      </a:lt1>
      <a:dk2>
        <a:srgbClr val="55585F"/>
      </a:dk2>
      <a:lt2>
        <a:srgbClr val="CECACB"/>
      </a:lt2>
      <a:accent1>
        <a:srgbClr val="CFB891"/>
      </a:accent1>
      <a:accent2>
        <a:srgbClr val="555960"/>
      </a:accent2>
      <a:accent3>
        <a:srgbClr val="8D6F3D"/>
      </a:accent3>
      <a:accent4>
        <a:srgbClr val="FFFFFF"/>
      </a:accent4>
      <a:accent5>
        <a:srgbClr val="DAAA00"/>
      </a:accent5>
      <a:accent6>
        <a:srgbClr val="9D9694"/>
      </a:accent6>
      <a:hlink>
        <a:srgbClr val="000000"/>
      </a:hlink>
      <a:folHlink>
        <a:srgbClr val="FEFFFF"/>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dk1">
            <a:shade val="50000"/>
          </a:schemeClr>
        </a:lnRef>
        <a:fillRef idx="1">
          <a:schemeClr val="dk1"/>
        </a:fillRef>
        <a:effectRef idx="0">
          <a:schemeClr val="dk1"/>
        </a:effectRef>
        <a:fontRef idx="minor">
          <a:schemeClr val="lt1"/>
        </a:fontRef>
      </a:style>
    </a:spDef>
  </a:objectDefaults>
  <a:extraClrSchemeLst/>
  <a:extLst>
    <a:ext uri="{05A4C25C-085E-4340-85A3-A5531E510DB2}">
      <thm15:themeFamily xmlns:thm15="http://schemas.microsoft.com/office/thememl/2012/main" name="MM-23-645083-Purdue-Brand-Widescreen-20231110" id="{298B892F-2C42-8C4D-9C11-1897040FA823}" vid="{5A4260A0-2808-CB46-AD80-314349B89C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d6656b4d-3fa0-4709-acfb-d5e813445d1e">
      <UserInfo>
        <DisplayName>Schott, Thomas H.</DisplayName>
        <AccountId>17</AccountId>
        <AccountType/>
      </UserInfo>
      <UserInfo>
        <DisplayName>Sarault, Olivia M</DisplayName>
        <AccountId>29</AccountId>
        <AccountType/>
      </UserInfo>
      <UserInfo>
        <DisplayName>Hiller, Kelly R</DisplayName>
        <AccountId>98</AccountId>
        <AccountType/>
      </UserInfo>
      <UserInfo>
        <DisplayName>Eddy, Abigail Ellen</DisplayName>
        <AccountId>46</AccountId>
        <AccountType/>
      </UserInfo>
      <UserInfo>
        <DisplayName>Gu, Yu Rain</DisplayName>
        <AccountId>77</AccountId>
        <AccountType/>
      </UserInfo>
      <UserInfo>
        <DisplayName>Reese, Kristy S</DisplayName>
        <AccountId>26</AccountId>
        <AccountType/>
      </UserInfo>
    </SharedWithUsers>
    <lcf76f155ced4ddcb4097134ff3c332f xmlns="37af3f4b-4b66-46f9-8456-831d9bc3e737">
      <Terms xmlns="http://schemas.microsoft.com/office/infopath/2007/PartnerControls"/>
    </lcf76f155ced4ddcb4097134ff3c332f>
    <TaxCatchAll xmlns="d6656b4d-3fa0-4709-acfb-d5e813445d1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4E202481DC1CB46AA011D949D311478" ma:contentTypeVersion="14" ma:contentTypeDescription="Create a new document." ma:contentTypeScope="" ma:versionID="525164dac9297210c095a5bd80287f9a">
  <xsd:schema xmlns:xsd="http://www.w3.org/2001/XMLSchema" xmlns:xs="http://www.w3.org/2001/XMLSchema" xmlns:p="http://schemas.microsoft.com/office/2006/metadata/properties" xmlns:ns2="37af3f4b-4b66-46f9-8456-831d9bc3e737" xmlns:ns3="d6656b4d-3fa0-4709-acfb-d5e813445d1e" targetNamespace="http://schemas.microsoft.com/office/2006/metadata/properties" ma:root="true" ma:fieldsID="47e49e78aff16fc85174c3b1ac7b7e79" ns2:_="" ns3:_="">
    <xsd:import namespace="37af3f4b-4b66-46f9-8456-831d9bc3e737"/>
    <xsd:import namespace="d6656b4d-3fa0-4709-acfb-d5e813445d1e"/>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GenerationTime" minOccurs="0"/>
                <xsd:element ref="ns2:MediaServiceEventHashCode" minOccurs="0"/>
                <xsd:element ref="ns2:MediaServiceDateTaken" minOccurs="0"/>
                <xsd:element ref="ns2:MediaServiceOCR" minOccurs="0"/>
                <xsd:element ref="ns3:SharedWithUsers" minOccurs="0"/>
                <xsd:element ref="ns3:SharedWithDetails" minOccurs="0"/>
                <xsd:element ref="ns2:MediaServiceLocation"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af3f4b-4b66-46f9-8456-831d9bc3e737"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8e9e90a8-b24c-4be7-8760-a88b2cd47eb1"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9" nillable="true" ma:displayName="Location" ma:indexed="true"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6656b4d-3fa0-4709-acfb-d5e813445d1e"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4ebcf308-42de-4d63-b51a-b2360cc04078}" ma:internalName="TaxCatchAll" ma:showField="CatchAllData" ma:web="d6656b4d-3fa0-4709-acfb-d5e813445d1e">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1DE0D6C-581B-4814-98E7-EF172D5D46A1}">
  <ds:schemaRefs>
    <ds:schemaRef ds:uri="http://purl.org/dc/dcmitype/"/>
    <ds:schemaRef ds:uri="http://purl.org/dc/elements/1.1/"/>
    <ds:schemaRef ds:uri="http://purl.org/dc/terms/"/>
    <ds:schemaRef ds:uri="http://schemas.openxmlformats.org/package/2006/metadata/core-properties"/>
    <ds:schemaRef ds:uri="http://www.w3.org/XML/1998/namespace"/>
    <ds:schemaRef ds:uri="http://schemas.microsoft.com/office/2006/documentManagement/types"/>
    <ds:schemaRef ds:uri="http://schemas.microsoft.com/office/infopath/2007/PartnerControls"/>
    <ds:schemaRef ds:uri="d6656b4d-3fa0-4709-acfb-d5e813445d1e"/>
    <ds:schemaRef ds:uri="37af3f4b-4b66-46f9-8456-831d9bc3e737"/>
    <ds:schemaRef ds:uri="http://schemas.microsoft.com/office/2006/metadata/properties"/>
  </ds:schemaRefs>
</ds:datastoreItem>
</file>

<file path=customXml/itemProps2.xml><?xml version="1.0" encoding="utf-8"?>
<ds:datastoreItem xmlns:ds="http://schemas.openxmlformats.org/officeDocument/2006/customXml" ds:itemID="{F5B64EEB-1B4A-4920-AA44-E234D7D487D1}">
  <ds:schemaRefs>
    <ds:schemaRef ds:uri="http://schemas.microsoft.com/sharepoint/v3/contenttype/forms"/>
  </ds:schemaRefs>
</ds:datastoreItem>
</file>

<file path=customXml/itemProps3.xml><?xml version="1.0" encoding="utf-8"?>
<ds:datastoreItem xmlns:ds="http://schemas.openxmlformats.org/officeDocument/2006/customXml" ds:itemID="{427F8518-0786-4241-9955-5A8DAADF5AF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7af3f4b-4b66-46f9-8456-831d9bc3e737"/>
    <ds:schemaRef ds:uri="d6656b4d-3fa0-4709-acfb-d5e813445d1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507</TotalTime>
  <Words>2575</Words>
  <Application>Microsoft Macintosh PowerPoint</Application>
  <PresentationFormat>Widescreen</PresentationFormat>
  <Paragraphs>402</Paragraphs>
  <Slides>69</Slides>
  <Notes>7</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69</vt:i4>
      </vt:variant>
    </vt:vector>
  </HeadingPairs>
  <TitlesOfParts>
    <vt:vector size="81" baseType="lpstr">
      <vt:lpstr>Acumin Pro Medium</vt:lpstr>
      <vt:lpstr>Calibri</vt:lpstr>
      <vt:lpstr>Wingdings</vt:lpstr>
      <vt:lpstr>Franklin Gothic Medium</vt:lpstr>
      <vt:lpstr>Franklin Gothic Medium Cond</vt:lpstr>
      <vt:lpstr>Franklin Gothic Book</vt:lpstr>
      <vt:lpstr>Arial</vt:lpstr>
      <vt:lpstr>Acumin Pro Semibold</vt:lpstr>
      <vt:lpstr>United Italic Cd Md</vt:lpstr>
      <vt:lpstr>Acumin Pro Condensed Semibold</vt:lpstr>
      <vt:lpstr>Acumin Pro</vt:lpstr>
      <vt:lpstr>Office Theme</vt:lpstr>
      <vt:lpstr>THE DATA MINE: Corporate Partners</vt:lpstr>
      <vt:lpstr>Sprint 0: Team Meeting</vt:lpstr>
      <vt:lpstr>First Team Meeting Agenda</vt:lpstr>
      <vt:lpstr>Student Introductions</vt:lpstr>
      <vt:lpstr>Meet the Team</vt:lpstr>
      <vt:lpstr>Student (Preferred) Name</vt:lpstr>
      <vt:lpstr>Purdue Pete 🔨</vt:lpstr>
      <vt:lpstr>Mentor Introduction(s)</vt:lpstr>
      <vt:lpstr>Problem/Project Introduction</vt:lpstr>
      <vt:lpstr>Tasking</vt:lpstr>
      <vt:lpstr>Questions? Comments? Concerns? Complements?</vt:lpstr>
      <vt:lpstr>Sprint 0: Lab</vt:lpstr>
      <vt:lpstr>First Lab Agenda</vt:lpstr>
      <vt:lpstr>Warm-Up: 4 (best) Corners</vt:lpstr>
      <vt:lpstr>PowerPoint Presentation</vt:lpstr>
      <vt:lpstr>PowerPoint Presentation</vt:lpstr>
      <vt:lpstr>PowerPoint Presentation</vt:lpstr>
      <vt:lpstr>PowerPoint Presentation</vt:lpstr>
      <vt:lpstr>PowerPoint Presentation</vt:lpstr>
      <vt:lpstr>NDAs</vt:lpstr>
      <vt:lpstr>Agile Crash Course</vt:lpstr>
      <vt:lpstr>PowerPoint Presentation</vt:lpstr>
      <vt:lpstr>Role in Agile</vt:lpstr>
      <vt:lpstr>Sprint Cycles</vt:lpstr>
      <vt:lpstr>PowerPoint Presentation</vt:lpstr>
      <vt:lpstr>LEGO Agile Activity</vt:lpstr>
      <vt:lpstr>TASK: DESIGN AND BUILD A NEW BUILDING FOR THE DATA MINE </vt:lpstr>
      <vt:lpstr>Instructions</vt:lpstr>
      <vt:lpstr>Instructions</vt:lpstr>
      <vt:lpstr>Sprint Timeline</vt:lpstr>
      <vt:lpstr>Team Introduction Survey</vt:lpstr>
      <vt:lpstr>Sprint 1: Team Meeting</vt:lpstr>
      <vt:lpstr>Team Meeting Agenda</vt:lpstr>
      <vt:lpstr>Questions? Comments? Concerns? Complements?</vt:lpstr>
      <vt:lpstr>Sprint 1: Lab</vt:lpstr>
      <vt:lpstr>Lab Agenda</vt:lpstr>
      <vt:lpstr>Agile Reflection</vt:lpstr>
      <vt:lpstr>Sprint Kahoot Review</vt:lpstr>
      <vt:lpstr>Sprint Retrospective</vt:lpstr>
      <vt:lpstr>Stand-Up</vt:lpstr>
      <vt:lpstr>Sprint Planning</vt:lpstr>
      <vt:lpstr>Helpful Resources</vt:lpstr>
      <vt:lpstr>Kanban Boards</vt:lpstr>
      <vt:lpstr>Kanban Boards</vt:lpstr>
      <vt:lpstr>Kanban Boards</vt:lpstr>
      <vt:lpstr>Kanban Boards</vt:lpstr>
      <vt:lpstr>RACI Matrix</vt:lpstr>
      <vt:lpstr>RACI explained</vt:lpstr>
      <vt:lpstr>What’s a “RACI”</vt:lpstr>
      <vt:lpstr>How do we track this?</vt:lpstr>
      <vt:lpstr>Tuckman’s Team Development Model</vt:lpstr>
      <vt:lpstr>Team Stages</vt:lpstr>
      <vt:lpstr>Forming</vt:lpstr>
      <vt:lpstr>Storming</vt:lpstr>
      <vt:lpstr>Norming</vt:lpstr>
      <vt:lpstr>Performing</vt:lpstr>
      <vt:lpstr>Performing</vt:lpstr>
      <vt:lpstr>Brain Break</vt:lpstr>
      <vt:lpstr>Team Values</vt:lpstr>
      <vt:lpstr>Project Work Time</vt:lpstr>
      <vt:lpstr>Questions? Comments? Concerns? Complements?</vt:lpstr>
      <vt:lpstr>Sprint 1: Team Meeting</vt:lpstr>
      <vt:lpstr>Team Meeting Agenda</vt:lpstr>
      <vt:lpstr>Questions? Comments? Concerns? Complements?</vt:lpstr>
      <vt:lpstr>Sprint 1: Lab</vt:lpstr>
      <vt:lpstr>Team Meeting Agenda</vt:lpstr>
      <vt:lpstr>Warm-up: Wads of Truth</vt:lpstr>
      <vt:lpstr>Team Values</vt:lpstr>
      <vt:lpstr>Questions? Comments? Concerns? Complements?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Bryce Castle</dc:creator>
  <cp:lastModifiedBy>Bryce Castle</cp:lastModifiedBy>
  <cp:revision>21</cp:revision>
  <dcterms:created xsi:type="dcterms:W3CDTF">2025-08-20T12:22:20Z</dcterms:created>
  <dcterms:modified xsi:type="dcterms:W3CDTF">2025-08-22T21:06:30Z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2023-02-20T19:00:53Z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b33bf962-ed92-4dd9-bc75-9825fb79b2e3</vt:lpwstr>
  </property>
  <property fmtid="{D5CDD505-2E9C-101B-9397-08002B2CF9AE}" pid="8" name="MSIP_Label_4044bd30-2ed7-4c9d-9d12-46200872a97b_ContentBits">
    <vt:lpwstr>0</vt:lpwstr>
  </property>
  <property fmtid="{D5CDD505-2E9C-101B-9397-08002B2CF9AE}" pid="9" name="ContentTypeId">
    <vt:lpwstr>0x01010054E202481DC1CB46AA011D949D311478</vt:lpwstr>
  </property>
  <property fmtid="{D5CDD505-2E9C-101B-9397-08002B2CF9AE}" pid="10" name="MediaServiceImageTags">
    <vt:lpwstr/>
  </property>
</Properties>
</file>

<file path=docProps/thumbnail.jpeg>
</file>